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Akzidenz-Grotesk" panose="020B0604020202020204" charset="0"/>
      <p:regular r:id="rId4"/>
    </p:embeddedFont>
    <p:embeddedFont>
      <p:font typeface="Proxima Nova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9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398" y="625748"/>
            <a:ext cx="2900981" cy="1536549"/>
            <a:chOff x="0" y="0"/>
            <a:chExt cx="4297749" cy="2276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14984" y="625748"/>
            <a:ext cx="2900981" cy="1536549"/>
            <a:chOff x="0" y="0"/>
            <a:chExt cx="4297749" cy="22763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4398" y="2446295"/>
            <a:ext cx="2900981" cy="1536549"/>
            <a:chOff x="0" y="0"/>
            <a:chExt cx="4297749" cy="22763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14984" y="2446295"/>
            <a:ext cx="2900981" cy="1536549"/>
            <a:chOff x="0" y="0"/>
            <a:chExt cx="4297749" cy="22763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4398" y="4268594"/>
            <a:ext cx="2900981" cy="1536549"/>
            <a:chOff x="0" y="0"/>
            <a:chExt cx="4297749" cy="22763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14984" y="4268594"/>
            <a:ext cx="2900981" cy="1536549"/>
            <a:chOff x="0" y="0"/>
            <a:chExt cx="4297749" cy="227636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24398" y="6090893"/>
            <a:ext cx="2900981" cy="1536549"/>
            <a:chOff x="0" y="0"/>
            <a:chExt cx="4297749" cy="22763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14984" y="6090893"/>
            <a:ext cx="2900981" cy="1536549"/>
            <a:chOff x="0" y="0"/>
            <a:chExt cx="4297749" cy="22763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4398" y="7954640"/>
            <a:ext cx="2900981" cy="1536549"/>
            <a:chOff x="0" y="0"/>
            <a:chExt cx="4297749" cy="22763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14984" y="7954640"/>
            <a:ext cx="2900981" cy="1536549"/>
            <a:chOff x="0" y="0"/>
            <a:chExt cx="4297749" cy="22763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2502259" y="702872"/>
            <a:ext cx="1160934" cy="1382300"/>
          </a:xfrm>
          <a:custGeom>
            <a:avLst/>
            <a:gdLst/>
            <a:ahLst/>
            <a:cxnLst/>
            <a:rect l="l" t="t" r="r" b="b"/>
            <a:pathLst>
              <a:path w="1160934" h="1382300">
                <a:moveTo>
                  <a:pt x="0" y="0"/>
                </a:moveTo>
                <a:lnTo>
                  <a:pt x="1160934" y="0"/>
                </a:lnTo>
                <a:lnTo>
                  <a:pt x="1160934" y="1382300"/>
                </a:lnTo>
                <a:lnTo>
                  <a:pt x="0" y="138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54" t="-2860" r="-51797" b="-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824398" y="767194"/>
            <a:ext cx="1683201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ACCEPTANCE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25966" y="1177565"/>
            <a:ext cx="144380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The people around me approve of what I do and who I am. </a:t>
            </a:r>
          </a:p>
        </p:txBody>
      </p:sp>
      <p:sp>
        <p:nvSpPr>
          <p:cNvPr id="35" name="Freeform 35"/>
          <p:cNvSpPr/>
          <p:nvPr/>
        </p:nvSpPr>
        <p:spPr>
          <a:xfrm>
            <a:off x="2507599" y="2521246"/>
            <a:ext cx="1155594" cy="1385397"/>
          </a:xfrm>
          <a:custGeom>
            <a:avLst/>
            <a:gdLst/>
            <a:ahLst/>
            <a:cxnLst/>
            <a:rect l="l" t="t" r="r" b="b"/>
            <a:pathLst>
              <a:path w="1155594" h="1385397">
                <a:moveTo>
                  <a:pt x="0" y="0"/>
                </a:moveTo>
                <a:lnTo>
                  <a:pt x="1155594" y="0"/>
                </a:lnTo>
                <a:lnTo>
                  <a:pt x="1155594" y="1385398"/>
                </a:lnTo>
                <a:lnTo>
                  <a:pt x="0" y="1385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176" r="-1400" b="-13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824398" y="2572363"/>
            <a:ext cx="1677860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CURIOSITY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44095" y="2975099"/>
            <a:ext cx="144380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 have plenty of things to investigate and to think about.</a:t>
            </a:r>
          </a:p>
        </p:txBody>
      </p:sp>
      <p:sp>
        <p:nvSpPr>
          <p:cNvPr id="38" name="Freeform 38"/>
          <p:cNvSpPr/>
          <p:nvPr/>
        </p:nvSpPr>
        <p:spPr>
          <a:xfrm>
            <a:off x="2507599" y="4344891"/>
            <a:ext cx="1155594" cy="1384052"/>
          </a:xfrm>
          <a:custGeom>
            <a:avLst/>
            <a:gdLst/>
            <a:ahLst/>
            <a:cxnLst/>
            <a:rect l="l" t="t" r="r" b="b"/>
            <a:pathLst>
              <a:path w="1155594" h="1384052">
                <a:moveTo>
                  <a:pt x="0" y="0"/>
                </a:moveTo>
                <a:lnTo>
                  <a:pt x="1155594" y="0"/>
                </a:lnTo>
                <a:lnTo>
                  <a:pt x="1155594" y="1384052"/>
                </a:lnTo>
                <a:lnTo>
                  <a:pt x="0" y="1384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085" t="-2759" r="-40170" b="-29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824398" y="4393786"/>
            <a:ext cx="1677860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AUTONOMY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56884" y="4744617"/>
            <a:ext cx="1412889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 am independent of others with my own work and responsibilities. </a:t>
            </a:r>
          </a:p>
        </p:txBody>
      </p:sp>
      <p:sp>
        <p:nvSpPr>
          <p:cNvPr id="41" name="Freeform 41"/>
          <p:cNvSpPr/>
          <p:nvPr/>
        </p:nvSpPr>
        <p:spPr>
          <a:xfrm>
            <a:off x="2507599" y="6167093"/>
            <a:ext cx="1155594" cy="1396365"/>
          </a:xfrm>
          <a:custGeom>
            <a:avLst/>
            <a:gdLst/>
            <a:ahLst/>
            <a:cxnLst/>
            <a:rect l="l" t="t" r="r" b="b"/>
            <a:pathLst>
              <a:path w="1155594" h="1396365">
                <a:moveTo>
                  <a:pt x="0" y="0"/>
                </a:moveTo>
                <a:lnTo>
                  <a:pt x="1155594" y="0"/>
                </a:lnTo>
                <a:lnTo>
                  <a:pt x="1155594" y="1396365"/>
                </a:lnTo>
                <a:lnTo>
                  <a:pt x="0" y="13963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143" r="-901" b="-121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824398" y="6239161"/>
            <a:ext cx="1677860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STATUS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44095" y="6599503"/>
            <a:ext cx="1443807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My position is good, and recognized by the people who work with me.</a:t>
            </a:r>
          </a:p>
        </p:txBody>
      </p:sp>
      <p:sp>
        <p:nvSpPr>
          <p:cNvPr id="44" name="Freeform 44"/>
          <p:cNvSpPr/>
          <p:nvPr/>
        </p:nvSpPr>
        <p:spPr>
          <a:xfrm>
            <a:off x="2502259" y="8065592"/>
            <a:ext cx="1160934" cy="1347297"/>
          </a:xfrm>
          <a:custGeom>
            <a:avLst/>
            <a:gdLst/>
            <a:ahLst/>
            <a:cxnLst/>
            <a:rect l="l" t="t" r="r" b="b"/>
            <a:pathLst>
              <a:path w="1160934" h="1347297">
                <a:moveTo>
                  <a:pt x="0" y="0"/>
                </a:moveTo>
                <a:lnTo>
                  <a:pt x="1160934" y="0"/>
                </a:lnTo>
                <a:lnTo>
                  <a:pt x="1160934" y="1347297"/>
                </a:lnTo>
                <a:lnTo>
                  <a:pt x="0" y="1347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581" r="-416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824398" y="8144332"/>
            <a:ext cx="1677860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PURPOSE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14888" y="8485937"/>
            <a:ext cx="1096880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My work has meaning and a positive impact in the world.</a:t>
            </a:r>
          </a:p>
        </p:txBody>
      </p:sp>
      <p:sp>
        <p:nvSpPr>
          <p:cNvPr id="47" name="Freeform 47"/>
          <p:cNvSpPr/>
          <p:nvPr/>
        </p:nvSpPr>
        <p:spPr>
          <a:xfrm>
            <a:off x="5738749" y="702872"/>
            <a:ext cx="1082339" cy="1382300"/>
          </a:xfrm>
          <a:custGeom>
            <a:avLst/>
            <a:gdLst/>
            <a:ahLst/>
            <a:cxnLst/>
            <a:rect l="l" t="t" r="r" b="b"/>
            <a:pathLst>
              <a:path w="1082339" h="1382300">
                <a:moveTo>
                  <a:pt x="0" y="0"/>
                </a:moveTo>
                <a:lnTo>
                  <a:pt x="1082339" y="0"/>
                </a:lnTo>
                <a:lnTo>
                  <a:pt x="1082339" y="1382300"/>
                </a:lnTo>
                <a:lnTo>
                  <a:pt x="0" y="1382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9365" t="-2920" r="-3903" b="-29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4014984" y="767194"/>
            <a:ext cx="1711822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HONOR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85788" y="1095650"/>
            <a:ext cx="137021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It’s important that my personal values are reflected in how I work.</a:t>
            </a:r>
          </a:p>
        </p:txBody>
      </p:sp>
      <p:sp>
        <p:nvSpPr>
          <p:cNvPr id="50" name="Freeform 50"/>
          <p:cNvSpPr/>
          <p:nvPr/>
        </p:nvSpPr>
        <p:spPr>
          <a:xfrm>
            <a:off x="5738749" y="2523468"/>
            <a:ext cx="1082339" cy="1383176"/>
          </a:xfrm>
          <a:custGeom>
            <a:avLst/>
            <a:gdLst/>
            <a:ahLst/>
            <a:cxnLst/>
            <a:rect l="l" t="t" r="r" b="b"/>
            <a:pathLst>
              <a:path w="1082339" h="1383176">
                <a:moveTo>
                  <a:pt x="0" y="0"/>
                </a:moveTo>
                <a:lnTo>
                  <a:pt x="1082339" y="0"/>
                </a:lnTo>
                <a:lnTo>
                  <a:pt x="1082339" y="1383176"/>
                </a:lnTo>
                <a:lnTo>
                  <a:pt x="0" y="1383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20" t="-21644" r="-1910" b="-38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51"/>
          <p:cNvSpPr txBox="1"/>
          <p:nvPr/>
        </p:nvSpPr>
        <p:spPr>
          <a:xfrm>
            <a:off x="4014984" y="2580490"/>
            <a:ext cx="1723764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ORDER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48992" y="2975099"/>
            <a:ext cx="1443807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enough rules and policies for a stable environment.</a:t>
            </a:r>
          </a:p>
        </p:txBody>
      </p:sp>
      <p:sp>
        <p:nvSpPr>
          <p:cNvPr id="53" name="Freeform 53"/>
          <p:cNvSpPr/>
          <p:nvPr/>
        </p:nvSpPr>
        <p:spPr>
          <a:xfrm>
            <a:off x="5726806" y="4344891"/>
            <a:ext cx="1094282" cy="1384052"/>
          </a:xfrm>
          <a:custGeom>
            <a:avLst/>
            <a:gdLst/>
            <a:ahLst/>
            <a:cxnLst/>
            <a:rect l="l" t="t" r="r" b="b"/>
            <a:pathLst>
              <a:path w="1094282" h="1384052">
                <a:moveTo>
                  <a:pt x="0" y="0"/>
                </a:moveTo>
                <a:lnTo>
                  <a:pt x="1094282" y="0"/>
                </a:lnTo>
                <a:lnTo>
                  <a:pt x="1094282" y="1384052"/>
                </a:lnTo>
                <a:lnTo>
                  <a:pt x="0" y="13840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7221" t="-2006" r="-33096" b="-3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4020956" y="4393786"/>
            <a:ext cx="1711822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MASTERY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130651" y="4795009"/>
            <a:ext cx="1443807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My work challenges my competence but is still within my abilities.</a:t>
            </a:r>
          </a:p>
        </p:txBody>
      </p:sp>
      <p:sp>
        <p:nvSpPr>
          <p:cNvPr id="56" name="Freeform 56"/>
          <p:cNvSpPr/>
          <p:nvPr/>
        </p:nvSpPr>
        <p:spPr>
          <a:xfrm>
            <a:off x="5801630" y="6167093"/>
            <a:ext cx="1019458" cy="1361037"/>
          </a:xfrm>
          <a:custGeom>
            <a:avLst/>
            <a:gdLst/>
            <a:ahLst/>
            <a:cxnLst/>
            <a:rect l="l" t="t" r="r" b="b"/>
            <a:pathLst>
              <a:path w="1019458" h="1361037">
                <a:moveTo>
                  <a:pt x="0" y="0"/>
                </a:moveTo>
                <a:lnTo>
                  <a:pt x="1019458" y="0"/>
                </a:lnTo>
                <a:lnTo>
                  <a:pt x="1019458" y="1361037"/>
                </a:lnTo>
                <a:lnTo>
                  <a:pt x="0" y="1361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339" t="-384" r="-8351" b="-79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TextBox 57"/>
          <p:cNvSpPr txBox="1"/>
          <p:nvPr/>
        </p:nvSpPr>
        <p:spPr>
          <a:xfrm>
            <a:off x="4014984" y="6239161"/>
            <a:ext cx="1786645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EMPOWERMENT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148992" y="6599503"/>
            <a:ext cx="1513192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There’s enough room for me to influence what happens around me.</a:t>
            </a:r>
          </a:p>
        </p:txBody>
      </p:sp>
      <p:sp>
        <p:nvSpPr>
          <p:cNvPr id="59" name="Freeform 59"/>
          <p:cNvSpPr/>
          <p:nvPr/>
        </p:nvSpPr>
        <p:spPr>
          <a:xfrm>
            <a:off x="4111690" y="8808493"/>
            <a:ext cx="2707570" cy="604396"/>
          </a:xfrm>
          <a:custGeom>
            <a:avLst/>
            <a:gdLst/>
            <a:ahLst/>
            <a:cxnLst/>
            <a:rect l="l" t="t" r="r" b="b"/>
            <a:pathLst>
              <a:path w="2707570" h="604396">
                <a:moveTo>
                  <a:pt x="0" y="0"/>
                </a:moveTo>
                <a:lnTo>
                  <a:pt x="2707570" y="0"/>
                </a:lnTo>
                <a:lnTo>
                  <a:pt x="2707570" y="604396"/>
                </a:lnTo>
                <a:lnTo>
                  <a:pt x="0" y="6043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95" t="-101624" r="-2136" b="-1071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TextBox 60"/>
          <p:cNvSpPr txBox="1"/>
          <p:nvPr/>
        </p:nvSpPr>
        <p:spPr>
          <a:xfrm>
            <a:off x="4092972" y="8008442"/>
            <a:ext cx="1625231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05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RELATEDNESS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220673" y="8315244"/>
            <a:ext cx="249326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 have good social contacts with the people in and around my work.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4179" y="587466"/>
            <a:ext cx="2900981" cy="1536549"/>
            <a:chOff x="0" y="0"/>
            <a:chExt cx="4297749" cy="2276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4179" y="2408013"/>
            <a:ext cx="2900981" cy="1536549"/>
            <a:chOff x="0" y="0"/>
            <a:chExt cx="4297749" cy="22763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4179" y="4230312"/>
            <a:ext cx="2900981" cy="1536549"/>
            <a:chOff x="0" y="0"/>
            <a:chExt cx="4297749" cy="22763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4179" y="6052611"/>
            <a:ext cx="2900981" cy="1536549"/>
            <a:chOff x="0" y="0"/>
            <a:chExt cx="4297749" cy="22763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4179" y="7916358"/>
            <a:ext cx="2900981" cy="1536549"/>
            <a:chOff x="0" y="0"/>
            <a:chExt cx="4297749" cy="22763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166638" y="2474064"/>
            <a:ext cx="2743465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Curiosity is about the joy of learning and understanding how things work. Other words might be: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72937" y="641616"/>
            <a:ext cx="2743465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Acceptance is about the need for self-esteem and having a positive self-image.  It’s about being accepted for who you are. Other words might be: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72937" y="4296987"/>
            <a:ext cx="2743465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Autonomy is about being able to be independent and self-directed in your work. Other words might be: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66638" y="6113178"/>
            <a:ext cx="2776545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Status is about recognition, privilege, and rewards, often in the form of titles, badges, awards, and increased social standing.  Other words might be: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35280" y="3174942"/>
            <a:ext cx="1195333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Invention 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93789" y="3174942"/>
            <a:ext cx="133272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Discovery 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Inquisitiveness 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spc="36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Learning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34390" y="587466"/>
            <a:ext cx="2900981" cy="1536549"/>
            <a:chOff x="0" y="0"/>
            <a:chExt cx="4297749" cy="22763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34390" y="2408013"/>
            <a:ext cx="2900981" cy="1536549"/>
            <a:chOff x="0" y="0"/>
            <a:chExt cx="4297749" cy="22763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34390" y="4230312"/>
            <a:ext cx="2900981" cy="1536549"/>
            <a:chOff x="0" y="0"/>
            <a:chExt cx="4297749" cy="22763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4390" y="6052611"/>
            <a:ext cx="2900981" cy="1536549"/>
            <a:chOff x="0" y="0"/>
            <a:chExt cx="4297749" cy="22763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34390" y="7916358"/>
            <a:ext cx="2900981" cy="1536549"/>
            <a:chOff x="0" y="0"/>
            <a:chExt cx="4297749" cy="227636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97749" cy="2276369"/>
            </a:xfrm>
            <a:custGeom>
              <a:avLst/>
              <a:gdLst/>
              <a:ahLst/>
              <a:cxnLst/>
              <a:rect l="l" t="t" r="r" b="b"/>
              <a:pathLst>
                <a:path w="4297749" h="2276369">
                  <a:moveTo>
                    <a:pt x="0" y="0"/>
                  </a:moveTo>
                  <a:lnTo>
                    <a:pt x="4297749" y="0"/>
                  </a:lnTo>
                  <a:lnTo>
                    <a:pt x="4297749" y="2276369"/>
                  </a:lnTo>
                  <a:lnTo>
                    <a:pt x="0" y="227636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4297749" cy="2295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09627" y="640173"/>
            <a:ext cx="2730866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Honor is about loyalty to a group and integrity of one’s behaviors according to your moral code or values.  Other words might be: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9447" y="2474064"/>
            <a:ext cx="265218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Order is about a need for certainty and stability in our environment. Other words might be: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19447" y="4303235"/>
            <a:ext cx="2730866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Mastery is about growing your level of competence and being challenged in your work.  Other words might be: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19447" y="6132560"/>
            <a:ext cx="2730866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Empowerment is about leadership and the ability to make changes in the world. Other words might be: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9447" y="7989210"/>
            <a:ext cx="2730866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Relatedness is about feeling like you belong and enjoying interactions with others. Other words might be: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72937" y="7989210"/>
            <a:ext cx="2730866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Purpose is about having a connection to something that is bigger than yourself or something that has greater meaning.  Other words might be: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18510" y="1524093"/>
            <a:ext cx="115655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Character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Principles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72909" y="3174942"/>
            <a:ext cx="1245484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Constancy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Procedural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Permanence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9069" y="4990407"/>
            <a:ext cx="1237307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Aptitude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Ability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51920" y="6835506"/>
            <a:ext cx="113580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Influence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Power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Coaching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9447" y="8682784"/>
            <a:ext cx="1191690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Belonging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Affinity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Association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335183" y="8901705"/>
            <a:ext cx="121972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Calling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Aspiration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326151" y="8692155"/>
            <a:ext cx="1245484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Inclusion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Rapport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Friendship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631110" y="8901705"/>
            <a:ext cx="1082463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Duty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Lifework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393863" y="1524093"/>
            <a:ext cx="1021126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Morality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Virtue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88084" y="3174942"/>
            <a:ext cx="1263053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Structure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Security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Organization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326151" y="4999932"/>
            <a:ext cx="1156551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Proficiency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Skill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Expertise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361842" y="6835506"/>
            <a:ext cx="1156551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Potential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Control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Leverage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74062" y="1543143"/>
            <a:ext cx="115655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Affirmation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Self-worth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235280" y="4990407"/>
            <a:ext cx="1599103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Self-sufficiency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Self-determination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Prerogative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396762" y="7025673"/>
            <a:ext cx="103385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Position 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Prestige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38370" y="1543143"/>
            <a:ext cx="115655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Validation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Approval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882007" y="4999932"/>
            <a:ext cx="950869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Latitude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Freedom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38370" y="7025673"/>
            <a:ext cx="115655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Stature</a:t>
            </a:r>
          </a:p>
          <a:p>
            <a:pPr marL="259078" lvl="1" indent="-129539" algn="l">
              <a:lnSpc>
                <a:spcPts val="1679"/>
              </a:lnSpc>
              <a:buFont typeface="Arial"/>
              <a:buChar char="•"/>
            </a:pPr>
            <a:r>
              <a:rPr lang="en-US" sz="1199" spc="35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Reputation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3XNNPFDRQHSR-1102996205-118</_dlc_DocId>
    <_dlc_DocIdUrl xmlns="ee0d1073-b73c-4cf9-a2e0-1985adf7d54f">
      <Url>https://myfloridacfo.sharepoint.com/sites/FLP/DFS CCN/_layouts/15/DocIdRedir.aspx?ID=3XNNPFDRQHSR-1102996205-118</Url>
      <Description>3XNNPFDRQHSR-1102996205-118</Description>
    </_dlc_DocIdUrl>
  </documentManagement>
</p:properties>
</file>

<file path=customXml/itemProps1.xml><?xml version="1.0" encoding="utf-8"?>
<ds:datastoreItem xmlns:ds="http://schemas.openxmlformats.org/officeDocument/2006/customXml" ds:itemID="{4018B384-A396-4859-9FDD-FFA5AB09C4A2}"/>
</file>

<file path=customXml/itemProps2.xml><?xml version="1.0" encoding="utf-8"?>
<ds:datastoreItem xmlns:ds="http://schemas.openxmlformats.org/officeDocument/2006/customXml" ds:itemID="{2C8B0E02-6441-4875-B26C-84B262EE2E9D}"/>
</file>

<file path=customXml/itemProps3.xml><?xml version="1.0" encoding="utf-8"?>
<ds:datastoreItem xmlns:ds="http://schemas.openxmlformats.org/officeDocument/2006/customXml" ds:itemID="{46068D3C-ADDB-40E9-A999-CB00E84FA7A4}"/>
</file>

<file path=customXml/itemProps4.xml><?xml version="1.0" encoding="utf-8"?>
<ds:datastoreItem xmlns:ds="http://schemas.openxmlformats.org/officeDocument/2006/customXml" ds:itemID="{0370E8AA-9BE8-45DD-BAA2-CF67E1A6EE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Custom</PresentationFormat>
  <Paragraphs>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Proxima Nova</vt:lpstr>
      <vt:lpstr>Calibri</vt:lpstr>
      <vt:lpstr>Akzidenz-Grotesk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Motivators Printable</dc:title>
  <cp:lastModifiedBy>Topol, Amy</cp:lastModifiedBy>
  <cp:revision>1</cp:revision>
  <dcterms:created xsi:type="dcterms:W3CDTF">2006-08-16T00:00:00Z</dcterms:created>
  <dcterms:modified xsi:type="dcterms:W3CDTF">2025-04-25T20:17:02Z</dcterms:modified>
  <dc:identifier>DAGWHnBA6UE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c2752fb0-6cf1-49ad-87fc-1288e2095717</vt:lpwstr>
  </property>
</Properties>
</file>