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401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45716</c:v>
                </c:pt>
                <c:pt idx="1">
                  <c:v>45688</c:v>
                </c:pt>
                <c:pt idx="2">
                  <c:v>45650</c:v>
                </c:pt>
                <c:pt idx="3">
                  <c:v>45620</c:v>
                </c:pt>
                <c:pt idx="4">
                  <c:v>45596</c:v>
                </c:pt>
                <c:pt idx="5">
                  <c:v>45565</c:v>
                </c:pt>
                <c:pt idx="6">
                  <c:v>45535</c:v>
                </c:pt>
                <c:pt idx="7">
                  <c:v>45504</c:v>
                </c:pt>
                <c:pt idx="8">
                  <c:v>45473</c:v>
                </c:pt>
                <c:pt idx="9">
                  <c:v>45443</c:v>
                </c:pt>
                <c:pt idx="10">
                  <c:v>45412</c:v>
                </c:pt>
                <c:pt idx="11">
                  <c:v>45382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62.99</c:v>
                </c:pt>
                <c:pt idx="1">
                  <c:v>62.308</c:v>
                </c:pt>
                <c:pt idx="2">
                  <c:v>61.692999999999998</c:v>
                </c:pt>
                <c:pt idx="3">
                  <c:v>61.753999999999998</c:v>
                </c:pt>
                <c:pt idx="4">
                  <c:v>62.401000000000003</c:v>
                </c:pt>
                <c:pt idx="5">
                  <c:v>64.540999999999997</c:v>
                </c:pt>
                <c:pt idx="6">
                  <c:v>63.798999999999999</c:v>
                </c:pt>
                <c:pt idx="7">
                  <c:v>64.754999999999995</c:v>
                </c:pt>
                <c:pt idx="8">
                  <c:v>64.884</c:v>
                </c:pt>
                <c:pt idx="9">
                  <c:v>63.511000000000003</c:v>
                </c:pt>
                <c:pt idx="10">
                  <c:v>64.122</c:v>
                </c:pt>
                <c:pt idx="11">
                  <c:v>61.155999999999999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0.46500000000000002</c:v>
                </c:pt>
                <c:pt idx="1">
                  <c:v>21.542000000000002</c:v>
                </c:pt>
                <c:pt idx="2">
                  <c:v>10.635</c:v>
                </c:pt>
                <c:pt idx="3">
                  <c:v>0.26700000000000002</c:v>
                </c:pt>
                <c:pt idx="4">
                  <c:v>8.484</c:v>
                </c:pt>
                <c:pt idx="5">
                  <c:v>17.719000000000001</c:v>
                </c:pt>
                <c:pt idx="6">
                  <c:v>3.8780000000000001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7.3821241466899504E-3</c:v>
                </c:pt>
                <c:pt idx="1">
                  <c:v>0.34199079218923634</c:v>
                </c:pt>
                <c:pt idx="2">
                  <c:v>0.16883632322590886</c:v>
                </c:pt>
                <c:pt idx="3">
                  <c:v>4.2387680584219717E-3</c:v>
                </c:pt>
                <c:pt idx="4">
                  <c:v>0.13468804572154308</c:v>
                </c:pt>
                <c:pt idx="5">
                  <c:v>0.28129861882838542</c:v>
                </c:pt>
                <c:pt idx="6">
                  <c:v>6.1565327829814248E-2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0.34286394665819964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58.59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0.9301476424829338</c:v>
                </c:pt>
                <c:pt idx="1">
                  <c:v>6.9852357517066199E-2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45382</c:v>
                </c:pt>
                <c:pt idx="1">
                  <c:v>45412</c:v>
                </c:pt>
                <c:pt idx="2">
                  <c:v>45443</c:v>
                </c:pt>
                <c:pt idx="3">
                  <c:v>45473</c:v>
                </c:pt>
                <c:pt idx="4">
                  <c:v>45504</c:v>
                </c:pt>
                <c:pt idx="5">
                  <c:v>45535</c:v>
                </c:pt>
                <c:pt idx="6">
                  <c:v>45565</c:v>
                </c:pt>
                <c:pt idx="7">
                  <c:v>45596</c:v>
                </c:pt>
                <c:pt idx="8">
                  <c:v>45620</c:v>
                </c:pt>
                <c:pt idx="9">
                  <c:v>45650</c:v>
                </c:pt>
                <c:pt idx="10">
                  <c:v>45688</c:v>
                </c:pt>
                <c:pt idx="11">
                  <c:v>45716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3.0922999999999999E-2</c:v>
                </c:pt>
                <c:pt idx="1">
                  <c:v>2.7945000000000001E-2</c:v>
                </c:pt>
                <c:pt idx="2">
                  <c:v>3.4291000000000002E-2</c:v>
                </c:pt>
                <c:pt idx="3">
                  <c:v>3.5338000000000001E-2</c:v>
                </c:pt>
                <c:pt idx="4">
                  <c:v>3.9292000000000001E-2</c:v>
                </c:pt>
                <c:pt idx="5">
                  <c:v>4.4097999999999998E-2</c:v>
                </c:pt>
                <c:pt idx="6">
                  <c:v>4.4569999999999999E-2</c:v>
                </c:pt>
                <c:pt idx="7">
                  <c:v>3.3460999999999998E-2</c:v>
                </c:pt>
                <c:pt idx="8">
                  <c:v>3.5990000000000001E-2</c:v>
                </c:pt>
                <c:pt idx="9">
                  <c:v>3.4486000000000003E-2</c:v>
                </c:pt>
                <c:pt idx="10">
                  <c:v>3.1262999999999999E-2</c:v>
                </c:pt>
                <c:pt idx="11">
                  <c:v>4.1644E-2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3.6200000000000003E-2</c:v>
                </c:pt>
                <c:pt idx="1">
                  <c:v>3.0790000000000001E-2</c:v>
                </c:pt>
                <c:pt idx="2">
                  <c:v>2.4236000000000001E-2</c:v>
                </c:pt>
                <c:pt idx="3">
                  <c:v>2.0226999999999998E-2</c:v>
                </c:pt>
                <c:pt idx="4">
                  <c:v>2.0996999999999998E-2</c:v>
                </c:pt>
                <c:pt idx="5">
                  <c:v>1.9949000000000001E-2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0.53499999999999992</c:v>
                </c:pt>
                <c:pt idx="1">
                  <c:v>0.16670000000000001</c:v>
                </c:pt>
                <c:pt idx="2">
                  <c:v>3.3000000000000002E-2</c:v>
                </c:pt>
                <c:pt idx="3">
                  <c:v>6.6700000000000009E-2</c:v>
                </c:pt>
                <c:pt idx="4">
                  <c:v>0.16589999999999999</c:v>
                </c:pt>
                <c:pt idx="5">
                  <c:v>-1.7399999999999999E-2</c:v>
                </c:pt>
                <c:pt idx="6">
                  <c:v>2.5999999999999999E-2</c:v>
                </c:pt>
                <c:pt idx="7">
                  <c:v>9.1000000000000004E-3</c:v>
                </c:pt>
                <c:pt idx="8">
                  <c:v>6.1000000000000004E-3</c:v>
                </c:pt>
                <c:pt idx="9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0.55390000000000006</c:v>
                </c:pt>
                <c:pt idx="1">
                  <c:v>0.16810000000000003</c:v>
                </c:pt>
                <c:pt idx="2">
                  <c:v>3.3599999999999998E-2</c:v>
                </c:pt>
                <c:pt idx="3">
                  <c:v>6.7299999999999999E-2</c:v>
                </c:pt>
                <c:pt idx="4">
                  <c:v>0.16669999999999999</c:v>
                </c:pt>
                <c:pt idx="5">
                  <c:v>-2.9899999999999999E-2</c:v>
                </c:pt>
                <c:pt idx="6">
                  <c:v>1.7899999999999999E-2</c:v>
                </c:pt>
                <c:pt idx="7">
                  <c:v>7.4000000000000003E-3</c:v>
                </c:pt>
                <c:pt idx="8">
                  <c:v>6.1999999999999998E-3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2/28/2025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-1.2077294685990338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0.51029999999999998</c:v>
                </c:pt>
                <c:pt idx="1">
                  <c:v>0.17030000000000001</c:v>
                </c:pt>
                <c:pt idx="2">
                  <c:v>3.4299999999999997E-2</c:v>
                </c:pt>
                <c:pt idx="3">
                  <c:v>6.6700000000000009E-2</c:v>
                </c:pt>
                <c:pt idx="4">
                  <c:v>0.18060000000000001</c:v>
                </c:pt>
                <c:pt idx="5">
                  <c:v>-2.3E-2</c:v>
                </c:pt>
                <c:pt idx="6">
                  <c:v>3.8300000000000001E-2</c:v>
                </c:pt>
                <c:pt idx="7">
                  <c:v>7.4000000000000003E-3</c:v>
                </c:pt>
                <c:pt idx="8">
                  <c:v>6.3E-3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12/31/2024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0.70840000000000003</c:v>
                </c:pt>
                <c:pt idx="1">
                  <c:v>0.10440000000000001</c:v>
                </c:pt>
                <c:pt idx="2">
                  <c:v>2.4299999999999999E-2</c:v>
                </c:pt>
                <c:pt idx="3">
                  <c:v>8.9599999999999999E-2</c:v>
                </c:pt>
                <c:pt idx="4">
                  <c:v>6.3600000000000004E-2</c:v>
                </c:pt>
                <c:pt idx="5">
                  <c:v>5.9999999999999995E-4</c:v>
                </c:pt>
                <c:pt idx="6">
                  <c:v>9.1000000000000004E-3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0.70799999999999996</c:v>
                </c:pt>
                <c:pt idx="1">
                  <c:v>0.1057</c:v>
                </c:pt>
                <c:pt idx="2">
                  <c:v>2.07E-2</c:v>
                </c:pt>
                <c:pt idx="3">
                  <c:v>9.2299999999999993E-2</c:v>
                </c:pt>
                <c:pt idx="4">
                  <c:v>6.5299999999999997E-2</c:v>
                </c:pt>
                <c:pt idx="5">
                  <c:v>5.9999999999999995E-4</c:v>
                </c:pt>
                <c:pt idx="6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2/28/2025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0.69350000000000001</c:v>
                </c:pt>
                <c:pt idx="1">
                  <c:v>0.1129</c:v>
                </c:pt>
                <c:pt idx="2">
                  <c:v>2.52E-2</c:v>
                </c:pt>
                <c:pt idx="3">
                  <c:v>9.3600000000000003E-2</c:v>
                </c:pt>
                <c:pt idx="4">
                  <c:v>6.6799999999999998E-2</c:v>
                </c:pt>
                <c:pt idx="5">
                  <c:v>5.9999999999999995E-4</c:v>
                </c:pt>
                <c:pt idx="6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12/31/2024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0.26329999999999998</c:v>
                </c:pt>
                <c:pt idx="1">
                  <c:v>0.33460000000000001</c:v>
                </c:pt>
                <c:pt idx="2">
                  <c:v>0.1444</c:v>
                </c:pt>
                <c:pt idx="3">
                  <c:v>0.15809999999999999</c:v>
                </c:pt>
                <c:pt idx="4">
                  <c:v>5.0999999999999997E-2</c:v>
                </c:pt>
                <c:pt idx="5">
                  <c:v>3.2500000000000001E-2</c:v>
                </c:pt>
                <c:pt idx="6">
                  <c:v>1.54E-2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1/31/2025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0.25819999999999999</c:v>
                </c:pt>
                <c:pt idx="1">
                  <c:v>0.33889999999999998</c:v>
                </c:pt>
                <c:pt idx="2">
                  <c:v>0.1464</c:v>
                </c:pt>
                <c:pt idx="3">
                  <c:v>0.15890000000000001</c:v>
                </c:pt>
                <c:pt idx="4">
                  <c:v>4.9799999999999997E-2</c:v>
                </c:pt>
                <c:pt idx="5">
                  <c:v>3.1899999999999998E-2</c:v>
                </c:pt>
                <c:pt idx="6">
                  <c:v>1.52E-2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2/28/2025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1-402B-AA85-6A43A018C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0.25409999999999999</c:v>
                </c:pt>
                <c:pt idx="1">
                  <c:v>0.34489999999999998</c:v>
                </c:pt>
                <c:pt idx="2">
                  <c:v>0.14199999999999999</c:v>
                </c:pt>
                <c:pt idx="3">
                  <c:v>0.1434</c:v>
                </c:pt>
                <c:pt idx="4">
                  <c:v>6.5500000000000003E-2</c:v>
                </c:pt>
                <c:pt idx="5">
                  <c:v>3.1E-2</c:v>
                </c:pt>
                <c:pt idx="6">
                  <c:v>1.83E-2</c:v>
                </c:pt>
                <c:pt idx="7">
                  <c:v>7.9999999999999993E-4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3.35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3/26/2025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3/26/2025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28,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3025A83-4937-A171-2C5C-7CD0F6B8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February 28</a:t>
            </a:r>
            <a:r>
              <a:rPr lang="en-US" sz="4000" b="1">
                <a:cs typeface="Times New Roman" pitchFamily="18" charset="0"/>
              </a:rPr>
              <a:t>, 2025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00C82FE3-D2A5-9C51-ADA6-7642B14B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11A60D8-9525-28F1-5CBC-C70944E826CF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0700838D-AC4D-70CA-77E1-5D7BDBCF4CA0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0700838D-AC4D-70CA-77E1-5D7BDBCF4C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7FC0A093-D275-1F82-DA29-C49EAC73FD46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7FC0A093-D275-1F82-DA29-C49EAC73FD4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767CB8-284A-9316-33EF-572EFE7BA9AD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151BFFB-8BE4-2605-5F0A-4342943A83CD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B3E831-C1F9-AC7D-E7AB-EF753A64AB71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$705.6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4.609%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173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5677DB-4646-68A9-CE8E-195625E644D4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39.23%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$276.8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26.27%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$185.4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34.50%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$243.4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76CD998F-06B1-277D-4816-FD58F5D04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696618F4-9067-3CB9-8AE9-28519113146B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696618F4-9067-3CB9-8AE9-28519113146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788189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 28,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$62,990,311,917.10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63159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February 28, 2025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23008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February 28, 2025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24549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63574649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615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February 28, 2025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32069869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180140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54956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7854895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{8593A0B5-F9DE-4207-8F78-845F5AF22997}</Item>
  <Item xmlns="" name="ShapesMap_Charts">{"{8593A0B5-F9DE-4207-8F78-845F5AF22997}":{"256":{},"260":{},"263":{},"264":{},"267":{},"395":{},"397":{},"398":{},"399":{},"400":{},"401":{}}}</Item>
</BBSettings>
</file>

<file path=customXml/itemProps1.xml><?xml version="1.0" encoding="utf-8"?>
<ds:datastoreItem xmlns:ds="http://schemas.openxmlformats.org/officeDocument/2006/customXml" ds:itemID="{F20EFCCE-BBA3-4BCD-9EBD-DBE31F386854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12227</TotalTime>
  <Words>330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Office Theme</vt:lpstr>
      <vt:lpstr>1_Office Theme</vt:lpstr>
      <vt:lpstr>Microsoft Excel Chart</vt:lpstr>
      <vt:lpstr>Florida State Treasury Investments</vt:lpstr>
      <vt:lpstr>Treasury Investment Portfolio</vt:lpstr>
      <vt:lpstr>Portfolio Allocation as of  February 28, 2025</vt:lpstr>
      <vt:lpstr>Treasury Participants  as of February 28, 2025</vt:lpstr>
      <vt:lpstr>Net Earnings Rate  (past 12 months) </vt:lpstr>
      <vt:lpstr>Annualized Net Earnings Rate  as of February 28, 2025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February 28, 2025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627</cp:revision>
  <cp:lastPrinted>2021-11-17T21:34:04Z</cp:lastPrinted>
  <dcterms:created xsi:type="dcterms:W3CDTF">2017-12-18T19:50:46Z</dcterms:created>
  <dcterms:modified xsi:type="dcterms:W3CDTF">2025-03-26T13:25:55Z</dcterms:modified>
</cp:coreProperties>
</file>