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714" r:id="rId7"/>
    <p:sldMasterId id="2147483725" r:id="rId8"/>
    <p:sldMasterId id="2147483736" r:id="rId9"/>
  </p:sldMasterIdLst>
  <p:sldIdLst>
    <p:sldId id="273" r:id="rId10"/>
    <p:sldId id="277" r:id="rId11"/>
    <p:sldId id="276" r:id="rId12"/>
    <p:sldId id="275" r:id="rId13"/>
    <p:sldId id="259" r:id="rId14"/>
    <p:sldId id="278" r:id="rId15"/>
    <p:sldId id="279" r:id="rId16"/>
    <p:sldId id="280" r:id="rId17"/>
    <p:sldId id="281" r:id="rId18"/>
    <p:sldId id="26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46081</c:v>
                </c:pt>
                <c:pt idx="1">
                  <c:v>46053</c:v>
                </c:pt>
                <c:pt idx="2">
                  <c:v>46022</c:v>
                </c:pt>
                <c:pt idx="3">
                  <c:v>45991</c:v>
                </c:pt>
                <c:pt idx="4">
                  <c:v>45961</c:v>
                </c:pt>
                <c:pt idx="5">
                  <c:v>45930</c:v>
                </c:pt>
                <c:pt idx="6">
                  <c:v>45900</c:v>
                </c:pt>
                <c:pt idx="7">
                  <c:v>45869</c:v>
                </c:pt>
                <c:pt idx="8">
                  <c:v>45838</c:v>
                </c:pt>
                <c:pt idx="9">
                  <c:v>45808</c:v>
                </c:pt>
                <c:pt idx="10">
                  <c:v>45777</c:v>
                </c:pt>
                <c:pt idx="11">
                  <c:v>45747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60.195999999999998</c:v>
                </c:pt>
                <c:pt idx="1">
                  <c:v>60.073</c:v>
                </c:pt>
                <c:pt idx="2">
                  <c:v>60.076999999999998</c:v>
                </c:pt>
                <c:pt idx="3">
                  <c:v>59.972000000000001</c:v>
                </c:pt>
                <c:pt idx="4">
                  <c:v>59.765000000000001</c:v>
                </c:pt>
                <c:pt idx="5">
                  <c:v>61.226999999999997</c:v>
                </c:pt>
                <c:pt idx="6">
                  <c:v>61.572000000000003</c:v>
                </c:pt>
                <c:pt idx="7">
                  <c:v>63.293999999999997</c:v>
                </c:pt>
                <c:pt idx="8">
                  <c:v>64.397000000000006</c:v>
                </c:pt>
                <c:pt idx="9">
                  <c:v>63.435000000000002</c:v>
                </c:pt>
                <c:pt idx="10">
                  <c:v>63.828000000000003</c:v>
                </c:pt>
                <c:pt idx="11">
                  <c:v>62.966999999999999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0.24199999999999999</c:v>
                </c:pt>
                <c:pt idx="1">
                  <c:v>22.971</c:v>
                </c:pt>
                <c:pt idx="2">
                  <c:v>11.372</c:v>
                </c:pt>
                <c:pt idx="3">
                  <c:v>0.28100000000000003</c:v>
                </c:pt>
                <c:pt idx="4">
                  <c:v>7.6879999999999997</c:v>
                </c:pt>
                <c:pt idx="5">
                  <c:v>14.935</c:v>
                </c:pt>
                <c:pt idx="6">
                  <c:v>2.7069999999999999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4.0202006777858993E-3</c:v>
                </c:pt>
                <c:pt idx="1">
                  <c:v>0.38160342879925574</c:v>
                </c:pt>
                <c:pt idx="2">
                  <c:v>0.18891620705694728</c:v>
                </c:pt>
                <c:pt idx="3">
                  <c:v>4.6680842580902387E-3</c:v>
                </c:pt>
                <c:pt idx="4">
                  <c:v>0.12771612731742971</c:v>
                </c:pt>
                <c:pt idx="5">
                  <c:v>0.24810618645757193</c:v>
                </c:pt>
                <c:pt idx="6">
                  <c:v>4.4969765432919126E-2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0.29307595189049107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54.204999999999998</c:v>
                </c:pt>
                <c:pt idx="1">
                  <c:v>5.9909999999999997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0.90047511462555652</c:v>
                </c:pt>
                <c:pt idx="1">
                  <c:v>9.9524885374443484E-2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45747</c:v>
                </c:pt>
                <c:pt idx="1">
                  <c:v>45777</c:v>
                </c:pt>
                <c:pt idx="2">
                  <c:v>45808</c:v>
                </c:pt>
                <c:pt idx="3">
                  <c:v>45838</c:v>
                </c:pt>
                <c:pt idx="4">
                  <c:v>45869</c:v>
                </c:pt>
                <c:pt idx="5">
                  <c:v>45900</c:v>
                </c:pt>
                <c:pt idx="6">
                  <c:v>45930</c:v>
                </c:pt>
                <c:pt idx="7">
                  <c:v>45961</c:v>
                </c:pt>
                <c:pt idx="8">
                  <c:v>45991</c:v>
                </c:pt>
                <c:pt idx="9">
                  <c:v>46022</c:v>
                </c:pt>
                <c:pt idx="10">
                  <c:v>46053</c:v>
                </c:pt>
                <c:pt idx="11">
                  <c:v>46081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3.9354E-2</c:v>
                </c:pt>
                <c:pt idx="1">
                  <c:v>3.9135000000000003E-2</c:v>
                </c:pt>
                <c:pt idx="2">
                  <c:v>3.6408000000000003E-2</c:v>
                </c:pt>
                <c:pt idx="3">
                  <c:v>4.1426999999999999E-2</c:v>
                </c:pt>
                <c:pt idx="4">
                  <c:v>3.8899999999999997E-2</c:v>
                </c:pt>
                <c:pt idx="5">
                  <c:v>4.2674999999999998E-2</c:v>
                </c:pt>
                <c:pt idx="6">
                  <c:v>4.3812999999999998E-2</c:v>
                </c:pt>
                <c:pt idx="7">
                  <c:v>4.0913999999999999E-2</c:v>
                </c:pt>
                <c:pt idx="8">
                  <c:v>4.5623999999999998E-2</c:v>
                </c:pt>
                <c:pt idx="9">
                  <c:v>4.2682999999999999E-2</c:v>
                </c:pt>
                <c:pt idx="10">
                  <c:v>4.1880000000000001E-2</c:v>
                </c:pt>
                <c:pt idx="11">
                  <c:v>4.5594999999999997E-2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4.1743000000000002E-2</c:v>
                </c:pt>
                <c:pt idx="1">
                  <c:v>3.8968000000000003E-2</c:v>
                </c:pt>
                <c:pt idx="2">
                  <c:v>3.4428E-2</c:v>
                </c:pt>
                <c:pt idx="3">
                  <c:v>2.8584999999999999E-2</c:v>
                </c:pt>
                <c:pt idx="4">
                  <c:v>2.4493999999999998E-2</c:v>
                </c:pt>
                <c:pt idx="5">
                  <c:v>2.2804000000000001E-2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0.44800000000000001</c:v>
                </c:pt>
                <c:pt idx="1">
                  <c:v>0.18510000000000001</c:v>
                </c:pt>
                <c:pt idx="2">
                  <c:v>4.0099999999999997E-2</c:v>
                </c:pt>
                <c:pt idx="3">
                  <c:v>7.5800000000000006E-2</c:v>
                </c:pt>
                <c:pt idx="4">
                  <c:v>0.19059999999999999</c:v>
                </c:pt>
                <c:pt idx="5">
                  <c:v>-1.9E-2</c:v>
                </c:pt>
                <c:pt idx="6">
                  <c:v>6.0999999999999999E-2</c:v>
                </c:pt>
                <c:pt idx="7">
                  <c:v>4.0000000000000001E-3</c:v>
                </c:pt>
                <c:pt idx="8">
                  <c:v>6.4000000000000003E-3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0.45629999999999998</c:v>
                </c:pt>
                <c:pt idx="1">
                  <c:v>0.18009999999999998</c:v>
                </c:pt>
                <c:pt idx="2">
                  <c:v>3.9199999999999999E-2</c:v>
                </c:pt>
                <c:pt idx="3">
                  <c:v>7.6499999999999999E-2</c:v>
                </c:pt>
                <c:pt idx="4">
                  <c:v>0.18720000000000001</c:v>
                </c:pt>
                <c:pt idx="5">
                  <c:v>-2.9899999999999999E-2</c:v>
                </c:pt>
                <c:pt idx="6">
                  <c:v>7.1400000000000005E-2</c:v>
                </c:pt>
                <c:pt idx="7">
                  <c:v>4.0000000000000001E-3</c:v>
                </c:pt>
                <c:pt idx="8">
                  <c:v>6.6E-3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2/28/2026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0.44940000000000002</c:v>
                </c:pt>
                <c:pt idx="1">
                  <c:v>0.18209999999999998</c:v>
                </c:pt>
                <c:pt idx="2">
                  <c:v>0.04</c:v>
                </c:pt>
                <c:pt idx="3">
                  <c:v>7.6999999999999999E-2</c:v>
                </c:pt>
                <c:pt idx="4">
                  <c:v>0.19689999999999999</c:v>
                </c:pt>
                <c:pt idx="5">
                  <c:v>-2.35E-2</c:v>
                </c:pt>
                <c:pt idx="6">
                  <c:v>5.8900000000000001E-2</c:v>
                </c:pt>
                <c:pt idx="7">
                  <c:v>4.0000000000000001E-3</c:v>
                </c:pt>
                <c:pt idx="8">
                  <c:v>6.6E-3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0.66820000000000002</c:v>
                </c:pt>
                <c:pt idx="1">
                  <c:v>0.12640000000000001</c:v>
                </c:pt>
                <c:pt idx="2">
                  <c:v>2.7300000000000001E-2</c:v>
                </c:pt>
                <c:pt idx="3">
                  <c:v>9.5399999999999999E-2</c:v>
                </c:pt>
                <c:pt idx="4">
                  <c:v>7.8E-2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0.66910000000000003</c:v>
                </c:pt>
                <c:pt idx="1">
                  <c:v>0.129</c:v>
                </c:pt>
                <c:pt idx="2">
                  <c:v>2.3E-2</c:v>
                </c:pt>
                <c:pt idx="3">
                  <c:v>9.6500000000000002E-2</c:v>
                </c:pt>
                <c:pt idx="4">
                  <c:v>7.7700000000000005E-2</c:v>
                </c:pt>
                <c:pt idx="5">
                  <c:v>5.9999999999999995E-4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2/28/2026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0.65720000000000001</c:v>
                </c:pt>
                <c:pt idx="1">
                  <c:v>0.13109999999999999</c:v>
                </c:pt>
                <c:pt idx="2">
                  <c:v>3.1300000000000001E-2</c:v>
                </c:pt>
                <c:pt idx="3">
                  <c:v>9.7000000000000003E-2</c:v>
                </c:pt>
                <c:pt idx="4">
                  <c:v>7.8700000000000006E-2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12/31/2025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0.2389</c:v>
                </c:pt>
                <c:pt idx="1">
                  <c:v>0.30449999999999999</c:v>
                </c:pt>
                <c:pt idx="2">
                  <c:v>0.18840000000000001</c:v>
                </c:pt>
                <c:pt idx="3">
                  <c:v>0.16489999999999999</c:v>
                </c:pt>
                <c:pt idx="4">
                  <c:v>4.7800000000000002E-2</c:v>
                </c:pt>
                <c:pt idx="5">
                  <c:v>4.07E-2</c:v>
                </c:pt>
                <c:pt idx="6">
                  <c:v>1.47E-2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1/31/2026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0.2762</c:v>
                </c:pt>
                <c:pt idx="1">
                  <c:v>0.28000000000000003</c:v>
                </c:pt>
                <c:pt idx="2">
                  <c:v>0.1794</c:v>
                </c:pt>
                <c:pt idx="3">
                  <c:v>0.14910000000000001</c:v>
                </c:pt>
                <c:pt idx="4">
                  <c:v>6.08E-2</c:v>
                </c:pt>
                <c:pt idx="5">
                  <c:v>4.1399999999999999E-2</c:v>
                </c:pt>
                <c:pt idx="6">
                  <c:v>1.2999999999999999E-2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2/28/2026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0.26070000000000004</c:v>
                </c:pt>
                <c:pt idx="1">
                  <c:v>0.2863</c:v>
                </c:pt>
                <c:pt idx="2">
                  <c:v>0.18479999999999999</c:v>
                </c:pt>
                <c:pt idx="3">
                  <c:v>0.16109999999999999</c:v>
                </c:pt>
                <c:pt idx="4">
                  <c:v>4.9799999999999997E-2</c:v>
                </c:pt>
                <c:pt idx="5">
                  <c:v>3.6400000000000002E-2</c:v>
                </c:pt>
                <c:pt idx="6">
                  <c:v>2.0799999999999999E-2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3.54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February 28, 2026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6DD1C519-98CF-BB8C-26A1-A27F210667A7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4400" b="1" dirty="0">
                <a:solidFill>
                  <a:srgbClr val="15234A"/>
                </a:solidFill>
                <a:cs typeface="Times New Roman" pitchFamily="18" charset="0"/>
              </a:rPr>
              <a:t>Securities Lending - Cash Collateral Portfolio 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954CAD01-B113-6383-41D1-A6E84DA9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AAA319-AD06-C65B-3F45-CECBFBC73371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FD3486DD-ECC4-F1CC-FA07-91A3F46AB647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FD3486DD-ECC4-F1CC-FA07-91A3F46AB6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9D25B9BF-D5B7-8C35-D01C-83863B67B3E8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9D25B9BF-D5B7-8C35-D01C-83863B67B3E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7A26C1-466C-83E7-4F10-A8BE8E6C6520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2A0679-A406-5825-40FD-F14552DEF859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802D1A-3B7A-26EE-6E26-C3B38DFC7E76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$547.0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3.843%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24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7A4980-A7B8-3E05-46F3-8BDD0D658E97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760537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69.56%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$380.5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24.96%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$136.5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5.48%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$30.0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734973B3-65BD-236B-2912-DD8DE4222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kern="0">
                <a:solidFill>
                  <a:srgbClr val="15234A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4F881-5773-0B48-0E1E-ED7A47DE7A03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5234A"/>
                </a:solidFill>
                <a:latin typeface="Calibri" panose="020F0502020204030204"/>
                <a:ea typeface="+mj-ea"/>
                <a:cs typeface="Times New Roman" pitchFamily="18" charset="0"/>
              </a:rPr>
              <a:t>As of February 28, 2026</a:t>
            </a:r>
            <a:endParaRPr lang="en-US" dirty="0">
              <a:latin typeface="+mn-lt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4EF4302A-FEBA-E90F-CA43-CC6D38B22456}"/>
              </a:ext>
            </a:extLst>
          </p:cNvPr>
          <p:cNvGraphicFramePr>
            <a:graphicFrameLocks/>
          </p:cNvGraphicFramePr>
          <p:nvPr/>
        </p:nvGraphicFramePr>
        <p:xfrm>
          <a:off x="6242050" y="4029075"/>
          <a:ext cx="490061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55715" progId="Excel.Chart.8">
                  <p:embed/>
                </p:oleObj>
              </mc:Choice>
              <mc:Fallback>
                <p:oleObj name="Chart" r:id="rId6" imgW="4907705" imgH="2255715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4EF4302A-FEBA-E90F-CA43-CC6D38B2245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029075"/>
                        <a:ext cx="4900613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184274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February 28, 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$60,195,965,013.24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72824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February 28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23634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February 28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432418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92074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February 28, 2026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18712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48009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98098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8836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237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2_Office Theme</vt:lpstr>
      <vt:lpstr>3_Office Theme</vt:lpstr>
      <vt:lpstr>4_Office Theme</vt:lpstr>
      <vt:lpstr>Microsoft Excel Chart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48</cp:revision>
  <dcterms:created xsi:type="dcterms:W3CDTF">2017-12-18T19:50:46Z</dcterms:created>
  <dcterms:modified xsi:type="dcterms:W3CDTF">2026-03-23T15:17:44Z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