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681" r:id="rId7"/>
    <p:sldMasterId id="2147483692" r:id="rId8"/>
    <p:sldMasterId id="2147483703" r:id="rId9"/>
    <p:sldMasterId id="2147483714" r:id="rId10"/>
    <p:sldMasterId id="2147483725" r:id="rId11"/>
    <p:sldMasterId id="2147483736" r:id="rId12"/>
  </p:sldMasterIdLst>
  <p:sldIdLst>
    <p:sldId id="273" r:id="rId13"/>
    <p:sldId id="277" r:id="rId14"/>
    <p:sldId id="276" r:id="rId15"/>
    <p:sldId id="275" r:id="rId16"/>
    <p:sldId id="259" r:id="rId17"/>
    <p:sldId id="278" r:id="rId18"/>
    <p:sldId id="279" r:id="rId19"/>
    <p:sldId id="280" r:id="rId20"/>
    <p:sldId id="281" r:id="rId21"/>
    <p:sldId id="282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45930</c:v>
                </c:pt>
                <c:pt idx="1">
                  <c:v>45900</c:v>
                </c:pt>
                <c:pt idx="2">
                  <c:v>45869</c:v>
                </c:pt>
                <c:pt idx="3">
                  <c:v>45838</c:v>
                </c:pt>
                <c:pt idx="4">
                  <c:v>45808</c:v>
                </c:pt>
                <c:pt idx="5">
                  <c:v>45777</c:v>
                </c:pt>
                <c:pt idx="6">
                  <c:v>45747</c:v>
                </c:pt>
                <c:pt idx="7">
                  <c:v>45716</c:v>
                </c:pt>
                <c:pt idx="8">
                  <c:v>45688</c:v>
                </c:pt>
                <c:pt idx="9">
                  <c:v>45650</c:v>
                </c:pt>
                <c:pt idx="10">
                  <c:v>45620</c:v>
                </c:pt>
                <c:pt idx="11">
                  <c:v>45596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61.226999999999997</c:v>
                </c:pt>
                <c:pt idx="1">
                  <c:v>61.572000000000003</c:v>
                </c:pt>
                <c:pt idx="2">
                  <c:v>63.293999999999997</c:v>
                </c:pt>
                <c:pt idx="3">
                  <c:v>64.397000000000006</c:v>
                </c:pt>
                <c:pt idx="4">
                  <c:v>63.435000000000002</c:v>
                </c:pt>
                <c:pt idx="5">
                  <c:v>63.828000000000003</c:v>
                </c:pt>
                <c:pt idx="6">
                  <c:v>62.966999999999999</c:v>
                </c:pt>
                <c:pt idx="7">
                  <c:v>62.99</c:v>
                </c:pt>
                <c:pt idx="8">
                  <c:v>62.308</c:v>
                </c:pt>
                <c:pt idx="9">
                  <c:v>61.692999999999998</c:v>
                </c:pt>
                <c:pt idx="10">
                  <c:v>61.753999999999998</c:v>
                </c:pt>
                <c:pt idx="11">
                  <c:v>62.401000000000003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0.34499999999999997</c:v>
                </c:pt>
                <c:pt idx="1">
                  <c:v>22.29</c:v>
                </c:pt>
                <c:pt idx="2">
                  <c:v>11.031000000000001</c:v>
                </c:pt>
                <c:pt idx="3">
                  <c:v>0.27500000000000002</c:v>
                </c:pt>
                <c:pt idx="4">
                  <c:v>8.5359999999999996</c:v>
                </c:pt>
                <c:pt idx="5">
                  <c:v>16.667000000000002</c:v>
                </c:pt>
                <c:pt idx="6">
                  <c:v>2.0830000000000002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5.6347689744720465E-3</c:v>
                </c:pt>
                <c:pt idx="1">
                  <c:v>0.3640550737419766</c:v>
                </c:pt>
                <c:pt idx="2">
                  <c:v>0.18016561320985841</c:v>
                </c:pt>
                <c:pt idx="3">
                  <c:v>4.4914825158835162E-3</c:v>
                </c:pt>
                <c:pt idx="4">
                  <c:v>0.13941561729302432</c:v>
                </c:pt>
                <c:pt idx="5">
                  <c:v>0.27221650578992934</c:v>
                </c:pt>
                <c:pt idx="6">
                  <c:v>3.402093847485587E-2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0.30623744426478522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56.576000000000001</c:v>
                </c:pt>
                <c:pt idx="1">
                  <c:v>4.6509999999999998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0.92403678115863908</c:v>
                </c:pt>
                <c:pt idx="1">
                  <c:v>7.5963218841360827E-2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45596</c:v>
                </c:pt>
                <c:pt idx="1">
                  <c:v>45620</c:v>
                </c:pt>
                <c:pt idx="2">
                  <c:v>45650</c:v>
                </c:pt>
                <c:pt idx="3">
                  <c:v>45688</c:v>
                </c:pt>
                <c:pt idx="4">
                  <c:v>45716</c:v>
                </c:pt>
                <c:pt idx="5">
                  <c:v>45747</c:v>
                </c:pt>
                <c:pt idx="6">
                  <c:v>45777</c:v>
                </c:pt>
                <c:pt idx="7">
                  <c:v>45808</c:v>
                </c:pt>
                <c:pt idx="8">
                  <c:v>45838</c:v>
                </c:pt>
                <c:pt idx="9">
                  <c:v>45869</c:v>
                </c:pt>
                <c:pt idx="10">
                  <c:v>45900</c:v>
                </c:pt>
                <c:pt idx="11">
                  <c:v>45930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3.3460999999999998E-2</c:v>
                </c:pt>
                <c:pt idx="1">
                  <c:v>3.5990000000000001E-2</c:v>
                </c:pt>
                <c:pt idx="2">
                  <c:v>3.4486000000000003E-2</c:v>
                </c:pt>
                <c:pt idx="3">
                  <c:v>3.1262999999999999E-2</c:v>
                </c:pt>
                <c:pt idx="4">
                  <c:v>4.1644E-2</c:v>
                </c:pt>
                <c:pt idx="5">
                  <c:v>3.9354E-2</c:v>
                </c:pt>
                <c:pt idx="6">
                  <c:v>3.9135000000000003E-2</c:v>
                </c:pt>
                <c:pt idx="7">
                  <c:v>3.6408000000000003E-2</c:v>
                </c:pt>
                <c:pt idx="8">
                  <c:v>4.1426999999999999E-2</c:v>
                </c:pt>
                <c:pt idx="9">
                  <c:v>3.8899999999999997E-2</c:v>
                </c:pt>
                <c:pt idx="10">
                  <c:v>4.2674999999999998E-2</c:v>
                </c:pt>
                <c:pt idx="11">
                  <c:v>4.3812999999999998E-2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3.8346999999999999E-2</c:v>
                </c:pt>
                <c:pt idx="1">
                  <c:v>3.5876999999999999E-2</c:v>
                </c:pt>
                <c:pt idx="2">
                  <c:v>3.0478999999999999E-2</c:v>
                </c:pt>
                <c:pt idx="3">
                  <c:v>2.4695999999999999E-2</c:v>
                </c:pt>
                <c:pt idx="4">
                  <c:v>2.2325000000000001E-2</c:v>
                </c:pt>
                <c:pt idx="5">
                  <c:v>2.1527999999999999E-2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7/31/2025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0.49149999999999999</c:v>
                </c:pt>
                <c:pt idx="1">
                  <c:v>0.17460000000000003</c:v>
                </c:pt>
                <c:pt idx="2">
                  <c:v>3.4700000000000002E-2</c:v>
                </c:pt>
                <c:pt idx="3">
                  <c:v>6.93E-2</c:v>
                </c:pt>
                <c:pt idx="4">
                  <c:v>0.1779</c:v>
                </c:pt>
                <c:pt idx="5">
                  <c:v>-2.63E-2</c:v>
                </c:pt>
                <c:pt idx="6">
                  <c:v>0.06</c:v>
                </c:pt>
                <c:pt idx="7">
                  <c:v>3.8E-3</c:v>
                </c:pt>
                <c:pt idx="8">
                  <c:v>6.1999999999999998E-3</c:v>
                </c:pt>
                <c:pt idx="9">
                  <c:v>8.3000000000000001E-3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8/31/2025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0.49219999999999997</c:v>
                </c:pt>
                <c:pt idx="1">
                  <c:v>0.18099999999999999</c:v>
                </c:pt>
                <c:pt idx="2">
                  <c:v>3.5700000000000003E-2</c:v>
                </c:pt>
                <c:pt idx="3">
                  <c:v>7.1300000000000002E-2</c:v>
                </c:pt>
                <c:pt idx="4">
                  <c:v>0.19450000000000001</c:v>
                </c:pt>
                <c:pt idx="5">
                  <c:v>-1.6100000000000003E-2</c:v>
                </c:pt>
                <c:pt idx="6">
                  <c:v>2.0899999999999998E-2</c:v>
                </c:pt>
                <c:pt idx="7">
                  <c:v>5.4999999999999997E-3</c:v>
                </c:pt>
                <c:pt idx="8">
                  <c:v>6.4000000000000003E-3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9/30/2025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0.46719999999999995</c:v>
                </c:pt>
                <c:pt idx="1">
                  <c:v>0.1794</c:v>
                </c:pt>
                <c:pt idx="2">
                  <c:v>3.6999999999999998E-2</c:v>
                </c:pt>
                <c:pt idx="3">
                  <c:v>7.1899999999999992E-2</c:v>
                </c:pt>
                <c:pt idx="4">
                  <c:v>0.17660000000000001</c:v>
                </c:pt>
                <c:pt idx="5">
                  <c:v>-1.4E-3</c:v>
                </c:pt>
                <c:pt idx="6">
                  <c:v>4.9000000000000002E-2</c:v>
                </c:pt>
                <c:pt idx="7">
                  <c:v>5.5999999999999999E-3</c:v>
                </c:pt>
                <c:pt idx="8">
                  <c:v>6.3E-3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7/31/2025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0.69620000000000004</c:v>
                </c:pt>
                <c:pt idx="1">
                  <c:v>0.1234</c:v>
                </c:pt>
                <c:pt idx="2">
                  <c:v>1.9699999999999999E-2</c:v>
                </c:pt>
                <c:pt idx="3">
                  <c:v>9.0300000000000005E-2</c:v>
                </c:pt>
                <c:pt idx="4">
                  <c:v>6.5699999999999995E-2</c:v>
                </c:pt>
                <c:pt idx="5">
                  <c:v>8.9999999999999998E-4</c:v>
                </c:pt>
                <c:pt idx="6">
                  <c:v>3.8E-3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8/31/2025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0.67410000000000003</c:v>
                </c:pt>
                <c:pt idx="1">
                  <c:v>0.1154</c:v>
                </c:pt>
                <c:pt idx="2">
                  <c:v>4.0399999999999998E-2</c:v>
                </c:pt>
                <c:pt idx="3">
                  <c:v>9.5000000000000001E-2</c:v>
                </c:pt>
                <c:pt idx="4">
                  <c:v>6.9000000000000006E-2</c:v>
                </c:pt>
                <c:pt idx="5">
                  <c:v>6.9999999999999999E-4</c:v>
                </c:pt>
                <c:pt idx="6">
                  <c:v>5.4999999999999997E-3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9/30/2025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0.69</c:v>
                </c:pt>
                <c:pt idx="1">
                  <c:v>0.11700000000000001</c:v>
                </c:pt>
                <c:pt idx="2">
                  <c:v>2.3099999999999999E-2</c:v>
                </c:pt>
                <c:pt idx="3">
                  <c:v>9.2999999999999999E-2</c:v>
                </c:pt>
                <c:pt idx="4">
                  <c:v>7.0699999999999999E-2</c:v>
                </c:pt>
                <c:pt idx="5">
                  <c:v>6.9999999999999999E-4</c:v>
                </c:pt>
                <c:pt idx="6">
                  <c:v>5.5999999999999999E-3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7/31/2025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0.2525</c:v>
                </c:pt>
                <c:pt idx="1">
                  <c:v>0.31280000000000002</c:v>
                </c:pt>
                <c:pt idx="2">
                  <c:v>0.16769999999999999</c:v>
                </c:pt>
                <c:pt idx="3">
                  <c:v>0.17219999999999999</c:v>
                </c:pt>
                <c:pt idx="4">
                  <c:v>4.5199999999999997E-2</c:v>
                </c:pt>
                <c:pt idx="5">
                  <c:v>3.2000000000000001E-2</c:v>
                </c:pt>
                <c:pt idx="6">
                  <c:v>1.6899999999999998E-2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8/31/2025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0.24879999999999999</c:v>
                </c:pt>
                <c:pt idx="1">
                  <c:v>0.31659999999999999</c:v>
                </c:pt>
                <c:pt idx="2">
                  <c:v>0.1638</c:v>
                </c:pt>
                <c:pt idx="3">
                  <c:v>0.1517</c:v>
                </c:pt>
                <c:pt idx="4">
                  <c:v>6.8400000000000002E-2</c:v>
                </c:pt>
                <c:pt idx="5">
                  <c:v>3.61E-2</c:v>
                </c:pt>
                <c:pt idx="6">
                  <c:v>1.4200000000000001E-2</c:v>
                </c:pt>
                <c:pt idx="7">
                  <c:v>3.9999999999999996E-4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9/30/2025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0.23150000000000001</c:v>
                </c:pt>
                <c:pt idx="1">
                  <c:v>0.313</c:v>
                </c:pt>
                <c:pt idx="2">
                  <c:v>0.1855</c:v>
                </c:pt>
                <c:pt idx="3">
                  <c:v>0.16259999999999999</c:v>
                </c:pt>
                <c:pt idx="4">
                  <c:v>5.2299999999999999E-2</c:v>
                </c:pt>
                <c:pt idx="5">
                  <c:v>3.4500000000000003E-2</c:v>
                </c:pt>
                <c:pt idx="6">
                  <c:v>0.02</c:v>
                </c:pt>
                <c:pt idx="7">
                  <c:v>5.9999999999999995E-4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3.57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2A07-CB55-137C-DC6A-46385C80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3C8558-5894-49FA-A419-74BC60A2CCF7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98BC-1166-58A2-7EBD-2BECEE0B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C4BD-BEAC-3DE1-6CAE-2EED1B6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DB7B8B-A3E9-461B-9DEA-447AD625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33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35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78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41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8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72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5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76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4C25-B9DF-B27E-2C61-9542EC35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F516A7-D9DF-4342-94B6-6C299E20F7A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51EC-6070-EC54-C9B3-44E38641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F885-FAB8-4E7A-3A1D-5CF51095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9E5D13-B5C5-4E05-A9DB-7CDB739F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506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820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17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710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7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42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424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030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A9D98-CDFA-797C-FDFA-375CAAEF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B55D8E-8411-4A60-AC67-67053AFCADC6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8F1D-C4F5-465C-4087-15AAC840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2FD0-DAD0-4711-6A38-A1E9633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E82D5D-28A5-400F-8F29-E0FA3EAFA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2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191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709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729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110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90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79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9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1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B61D1A-63AE-754E-5C59-C564B702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0BE1A6-B5B6-263F-DB3D-92A0BC36E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0327B9A-A50A-4E59-0F17-5EF6D1496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54F865-FD85-B6FD-A2BE-604E62AD1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237FAC-4698-9C99-B104-9778A522E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E79FDF-5A3E-473E-03CB-42817BF64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3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September 30, 2025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BAF2E373-4C44-97F8-5951-33E0A1C2102C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4400" b="1" dirty="0">
                <a:solidFill>
                  <a:srgbClr val="15234A"/>
                </a:solidFill>
                <a:cs typeface="Times New Roman" pitchFamily="18" charset="0"/>
              </a:rPr>
              <a:t>Securities Lending - Cash Collateral Portfolio 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15E66E6A-84FA-83BB-8B7F-646415FCE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8B679C-C4BE-0DF9-F364-651BA88144C5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891C8BD7-BF25-3889-ECAC-8CE5985291CA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891C8BD7-BF25-3889-ECAC-8CE5985291C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29BC6D72-BFFF-3640-2D2A-E238A2039FD6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29BC6D72-BFFF-3640-2D2A-E238A2039F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3DC32B-2C82-3A60-900D-D81A50CC939D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D678D0-14FC-D171-9672-7AD4B7AFC4ED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7E4C4C-4578-6651-72D8-C6ED9BBE80EC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$715.5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4.353%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61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8B7B704-5ED6-C9F1-3774-7EB7E6F34324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67.76%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$484.9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19.85%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$142.0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12.39%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$88.6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D7152B4F-0105-BBED-2395-9657AD5C1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kern="0">
                <a:solidFill>
                  <a:srgbClr val="15234A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1882C-AE6C-76F5-03AD-82832D3F2400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5234A"/>
                </a:solidFill>
                <a:latin typeface="Calibri" panose="020F0502020204030204"/>
                <a:ea typeface="+mj-ea"/>
                <a:cs typeface="Times New Roman" pitchFamily="18" charset="0"/>
              </a:rPr>
              <a:t>As of September 30, 2025</a:t>
            </a:r>
            <a:endParaRPr lang="en-US" dirty="0">
              <a:latin typeface="+mn-lt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0E347BD1-2B3E-B47A-D21F-533A178AD986}"/>
              </a:ext>
            </a:extLst>
          </p:cNvPr>
          <p:cNvGraphicFramePr>
            <a:graphicFrameLocks/>
          </p:cNvGraphicFramePr>
          <p:nvPr/>
        </p:nvGraphicFramePr>
        <p:xfrm>
          <a:off x="6184900" y="4056063"/>
          <a:ext cx="4900613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0E347BD1-2B3E-B47A-D21F-533A178AD98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056063"/>
                        <a:ext cx="4900613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659560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September 30,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$61,227,495,934.06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98112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September 30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4941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September 30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469536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50271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September 30, 2025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23519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468525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158138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849885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305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1_Custom Design</vt:lpstr>
      <vt:lpstr>2_Custom Design</vt:lpstr>
      <vt:lpstr>3_Custom Design</vt:lpstr>
      <vt:lpstr>2_Office Theme</vt:lpstr>
      <vt:lpstr>3_Office Theme</vt:lpstr>
      <vt:lpstr>4_Office Theme</vt:lpstr>
      <vt:lpstr>Microsoft Excel Chart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38</cp:revision>
  <dcterms:created xsi:type="dcterms:W3CDTF">2017-12-18T19:50:46Z</dcterms:created>
  <dcterms:modified xsi:type="dcterms:W3CDTF">2025-10-22T12:42:42Z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