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97" r:id="rId4"/>
    <p:sldId id="398" r:id="rId5"/>
    <p:sldId id="395" r:id="rId6"/>
    <p:sldId id="263" r:id="rId7"/>
    <p:sldId id="264" r:id="rId8"/>
    <p:sldId id="399" r:id="rId9"/>
    <p:sldId id="400" r:id="rId10"/>
    <p:sldId id="267" r:id="rId11"/>
    <p:sldId id="401" r:id="rId12"/>
    <p:sldId id="26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45596</c:v>
                </c:pt>
                <c:pt idx="1">
                  <c:v>45565</c:v>
                </c:pt>
                <c:pt idx="2">
                  <c:v>45535</c:v>
                </c:pt>
                <c:pt idx="3">
                  <c:v>45504</c:v>
                </c:pt>
                <c:pt idx="4">
                  <c:v>45473</c:v>
                </c:pt>
                <c:pt idx="5">
                  <c:v>45443</c:v>
                </c:pt>
                <c:pt idx="6">
                  <c:v>45412</c:v>
                </c:pt>
                <c:pt idx="7">
                  <c:v>45382</c:v>
                </c:pt>
                <c:pt idx="8">
                  <c:v>45351</c:v>
                </c:pt>
                <c:pt idx="9">
                  <c:v>45322</c:v>
                </c:pt>
                <c:pt idx="10">
                  <c:v>45283</c:v>
                </c:pt>
                <c:pt idx="11">
                  <c:v>45253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62.401000000000003</c:v>
                </c:pt>
                <c:pt idx="1">
                  <c:v>64.540999999999997</c:v>
                </c:pt>
                <c:pt idx="2">
                  <c:v>63.798999999999999</c:v>
                </c:pt>
                <c:pt idx="3">
                  <c:v>64.754999999999995</c:v>
                </c:pt>
                <c:pt idx="4">
                  <c:v>64.884</c:v>
                </c:pt>
                <c:pt idx="5">
                  <c:v>63.511000000000003</c:v>
                </c:pt>
                <c:pt idx="6">
                  <c:v>64.122</c:v>
                </c:pt>
                <c:pt idx="7">
                  <c:v>61.155999999999999</c:v>
                </c:pt>
                <c:pt idx="8">
                  <c:v>61.265000000000001</c:v>
                </c:pt>
                <c:pt idx="9">
                  <c:v>65.361000000000004</c:v>
                </c:pt>
                <c:pt idx="10">
                  <c:v>63.491999999999997</c:v>
                </c:pt>
                <c:pt idx="11">
                  <c:v>60.918999999999997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0.56399999999999995</c:v>
                </c:pt>
                <c:pt idx="1">
                  <c:v>21.048999999999999</c:v>
                </c:pt>
                <c:pt idx="2">
                  <c:v>10.385</c:v>
                </c:pt>
                <c:pt idx="3">
                  <c:v>0.26200000000000001</c:v>
                </c:pt>
                <c:pt idx="4">
                  <c:v>8.3360000000000003</c:v>
                </c:pt>
                <c:pt idx="5">
                  <c:v>17.437000000000001</c:v>
                </c:pt>
                <c:pt idx="6">
                  <c:v>4.3680000000000003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9.0383166936427294E-3</c:v>
                </c:pt>
                <c:pt idx="1">
                  <c:v>0.33731831220653513</c:v>
                </c:pt>
                <c:pt idx="2">
                  <c:v>0.16642361500616976</c:v>
                </c:pt>
                <c:pt idx="3">
                  <c:v>4.1986506626496374E-3</c:v>
                </c:pt>
                <c:pt idx="4">
                  <c:v>0.13358760276277623</c:v>
                </c:pt>
                <c:pt idx="5">
                  <c:v>0.27943462444512107</c:v>
                </c:pt>
                <c:pt idx="6">
                  <c:v>6.9998878223105396E-2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0.34943350266822648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58.036999999999999</c:v>
                </c:pt>
                <c:pt idx="1">
                  <c:v>4.3639999999999999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0.93006522331372898</c:v>
                </c:pt>
                <c:pt idx="1">
                  <c:v>6.9934776686271058E-2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45260</c:v>
                </c:pt>
                <c:pt idx="1">
                  <c:v>45291</c:v>
                </c:pt>
                <c:pt idx="2">
                  <c:v>45322</c:v>
                </c:pt>
                <c:pt idx="3">
                  <c:v>45351</c:v>
                </c:pt>
                <c:pt idx="4">
                  <c:v>45382</c:v>
                </c:pt>
                <c:pt idx="5">
                  <c:v>45412</c:v>
                </c:pt>
                <c:pt idx="6">
                  <c:v>45443</c:v>
                </c:pt>
                <c:pt idx="7">
                  <c:v>45473</c:v>
                </c:pt>
                <c:pt idx="8">
                  <c:v>45504</c:v>
                </c:pt>
                <c:pt idx="9">
                  <c:v>45535</c:v>
                </c:pt>
                <c:pt idx="10">
                  <c:v>45565</c:v>
                </c:pt>
                <c:pt idx="11">
                  <c:v>45596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2.6195E-2</c:v>
                </c:pt>
                <c:pt idx="1">
                  <c:v>3.6249999999999998E-2</c:v>
                </c:pt>
                <c:pt idx="2">
                  <c:v>3.1378999999999997E-2</c:v>
                </c:pt>
                <c:pt idx="3">
                  <c:v>2.6121999999999999E-2</c:v>
                </c:pt>
                <c:pt idx="4">
                  <c:v>3.0922999999999999E-2</c:v>
                </c:pt>
                <c:pt idx="5">
                  <c:v>2.7945000000000001E-2</c:v>
                </c:pt>
                <c:pt idx="6">
                  <c:v>3.4291000000000002E-2</c:v>
                </c:pt>
                <c:pt idx="7">
                  <c:v>3.5338000000000001E-2</c:v>
                </c:pt>
                <c:pt idx="8">
                  <c:v>3.9292000000000001E-2</c:v>
                </c:pt>
                <c:pt idx="9">
                  <c:v>4.4097999999999998E-2</c:v>
                </c:pt>
                <c:pt idx="10">
                  <c:v>4.4569999999999999E-2</c:v>
                </c:pt>
                <c:pt idx="11">
                  <c:v>3.3460999999999998E-2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3.4210999999999998E-2</c:v>
                </c:pt>
                <c:pt idx="1">
                  <c:v>2.7487000000000001E-2</c:v>
                </c:pt>
                <c:pt idx="2">
                  <c:v>2.0917999999999999E-2</c:v>
                </c:pt>
                <c:pt idx="3">
                  <c:v>1.8664E-2</c:v>
                </c:pt>
                <c:pt idx="4">
                  <c:v>2.0521000000000001E-2</c:v>
                </c:pt>
                <c:pt idx="5">
                  <c:v>1.9313E-2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0.53900000000000003</c:v>
                </c:pt>
                <c:pt idx="1">
                  <c:v>0.16379999999999997</c:v>
                </c:pt>
                <c:pt idx="2">
                  <c:v>3.04E-2</c:v>
                </c:pt>
                <c:pt idx="3">
                  <c:v>6.5500000000000003E-2</c:v>
                </c:pt>
                <c:pt idx="4">
                  <c:v>0.1739</c:v>
                </c:pt>
                <c:pt idx="5">
                  <c:v>-9.0000000000000011E-3</c:v>
                </c:pt>
                <c:pt idx="6">
                  <c:v>1.23E-2</c:v>
                </c:pt>
                <c:pt idx="7">
                  <c:v>8.8999999999999999E-3</c:v>
                </c:pt>
                <c:pt idx="8">
                  <c:v>6.4000000000000003E-3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0.5514</c:v>
                </c:pt>
                <c:pt idx="1">
                  <c:v>0.16199999999999998</c:v>
                </c:pt>
                <c:pt idx="2">
                  <c:v>3.04E-2</c:v>
                </c:pt>
                <c:pt idx="3">
                  <c:v>6.4600000000000005E-2</c:v>
                </c:pt>
                <c:pt idx="4">
                  <c:v>0.16320000000000001</c:v>
                </c:pt>
                <c:pt idx="5">
                  <c:v>-1.5800000000000002E-2</c:v>
                </c:pt>
                <c:pt idx="6">
                  <c:v>2.0299999999999999E-2</c:v>
                </c:pt>
                <c:pt idx="7">
                  <c:v>8.8000000000000005E-3</c:v>
                </c:pt>
                <c:pt idx="8">
                  <c:v>6.4000000000000003E-3</c:v>
                </c:pt>
                <c:pt idx="9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0.52400000000000002</c:v>
                </c:pt>
                <c:pt idx="1">
                  <c:v>0.1656</c:v>
                </c:pt>
                <c:pt idx="2">
                  <c:v>3.1899999999999998E-2</c:v>
                </c:pt>
                <c:pt idx="3">
                  <c:v>6.7000000000000004E-2</c:v>
                </c:pt>
                <c:pt idx="4">
                  <c:v>0.16639999999999999</c:v>
                </c:pt>
                <c:pt idx="5">
                  <c:v>-7.0999999999999995E-3</c:v>
                </c:pt>
                <c:pt idx="6">
                  <c:v>2.8299999999999999E-2</c:v>
                </c:pt>
                <c:pt idx="7">
                  <c:v>8.9999999999999993E-3</c:v>
                </c:pt>
                <c:pt idx="8">
                  <c:v>6.1000000000000004E-3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8/31/2024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0.70509999999999995</c:v>
                </c:pt>
                <c:pt idx="1">
                  <c:v>0.1002</c:v>
                </c:pt>
                <c:pt idx="2">
                  <c:v>2.6499999999999999E-2</c:v>
                </c:pt>
                <c:pt idx="3">
                  <c:v>9.4100000000000003E-2</c:v>
                </c:pt>
                <c:pt idx="4">
                  <c:v>6.4500000000000002E-2</c:v>
                </c:pt>
                <c:pt idx="5">
                  <c:v>8.0000000000000004E-4</c:v>
                </c:pt>
                <c:pt idx="6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9/30/2024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0.71679999999999999</c:v>
                </c:pt>
                <c:pt idx="1">
                  <c:v>9.9199999999999997E-2</c:v>
                </c:pt>
                <c:pt idx="2">
                  <c:v>2.2100000000000002E-2</c:v>
                </c:pt>
                <c:pt idx="3">
                  <c:v>8.7099999999999997E-2</c:v>
                </c:pt>
                <c:pt idx="4">
                  <c:v>6.5100000000000005E-2</c:v>
                </c:pt>
                <c:pt idx="5">
                  <c:v>8.9999999999999998E-4</c:v>
                </c:pt>
                <c:pt idx="6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10/31/2024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0.70960000000000001</c:v>
                </c:pt>
                <c:pt idx="1">
                  <c:v>0.1031</c:v>
                </c:pt>
                <c:pt idx="2">
                  <c:v>2.4500000000000001E-2</c:v>
                </c:pt>
                <c:pt idx="3">
                  <c:v>8.77E-2</c:v>
                </c:pt>
                <c:pt idx="4">
                  <c:v>6.5500000000000003E-2</c:v>
                </c:pt>
                <c:pt idx="5">
                  <c:v>6.9999999999999999E-4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8/31/2024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0.2838</c:v>
                </c:pt>
                <c:pt idx="1">
                  <c:v>0.31169999999999998</c:v>
                </c:pt>
                <c:pt idx="2">
                  <c:v>0.14879999999999999</c:v>
                </c:pt>
                <c:pt idx="3">
                  <c:v>0.15310000000000001</c:v>
                </c:pt>
                <c:pt idx="4">
                  <c:v>5.3199999999999997E-2</c:v>
                </c:pt>
                <c:pt idx="5">
                  <c:v>2.9899999999999999E-2</c:v>
                </c:pt>
                <c:pt idx="6">
                  <c:v>1.84E-2</c:v>
                </c:pt>
                <c:pt idx="7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9/30/2024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0.28070000000000001</c:v>
                </c:pt>
                <c:pt idx="1">
                  <c:v>0.32179999999999997</c:v>
                </c:pt>
                <c:pt idx="2">
                  <c:v>0.1454</c:v>
                </c:pt>
                <c:pt idx="3">
                  <c:v>0.14699999999999999</c:v>
                </c:pt>
                <c:pt idx="4">
                  <c:v>5.5E-2</c:v>
                </c:pt>
                <c:pt idx="5">
                  <c:v>3.1300000000000001E-2</c:v>
                </c:pt>
                <c:pt idx="6">
                  <c:v>1.77E-2</c:v>
                </c:pt>
                <c:pt idx="7">
                  <c:v>1.0999999999999998E-3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10/31/2024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0.27650000000000002</c:v>
                </c:pt>
                <c:pt idx="1">
                  <c:v>0.31280000000000002</c:v>
                </c:pt>
                <c:pt idx="2">
                  <c:v>0.1457</c:v>
                </c:pt>
                <c:pt idx="3">
                  <c:v>0.1515</c:v>
                </c:pt>
                <c:pt idx="4">
                  <c:v>6.5000000000000002E-2</c:v>
                </c:pt>
                <c:pt idx="5">
                  <c:v>3.1099999999999999E-2</c:v>
                </c:pt>
                <c:pt idx="6">
                  <c:v>1.6299999999999999E-2</c:v>
                </c:pt>
                <c:pt idx="7">
                  <c:v>1.0999999999999998E-3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3.35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11/21/2024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11/21/2024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11/21/2024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11/21/2024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11/21/2024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11/21/2024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11/21/2024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11/21/2024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31,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F6DD0A-8414-113B-6332-44055D37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October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3306C494-9A62-E5B1-6AE6-B2636BED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CE8C36-B712-C358-2D4B-A8A2F5E1BF3C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F33CF179-F03A-F670-02E5-AC218160A5C6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F33CF179-F03A-F670-02E5-AC218160A5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87D96EEA-4A50-031E-ED9A-3FD1D604E297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87D96EEA-4A50-031E-ED9A-3FD1D604E29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7ECE4D-55EF-6516-B53A-E833614C56A4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1CED112-FDE5-7A05-407C-0D75ACBACBFF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B775C72-250D-BD74-61A0-ADD16A5C86BD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$2,426.9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4.938%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64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9AF4D1-5CE7-D963-B0BA-CC171ECEFF29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76.26%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$1,850.7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8.43%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$204.6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15.31%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$371.6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D30AE811-E6D5-3ACB-ADE1-7EFF00100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068B9AA5-3C0A-5DC2-9B2C-FC8B3BBBA86C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068B9AA5-3C0A-5DC2-9B2C-FC8B3BBBA86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33237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$62,401,452,652.52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18581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October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881092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October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933730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47295780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October 31,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18053419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752379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88981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8152433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12022</TotalTime>
  <Words>242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Office Theme</vt:lpstr>
      <vt:lpstr>1_Office Theme</vt:lpstr>
      <vt:lpstr>Microsoft Excel Chart</vt:lpstr>
      <vt:lpstr>Florida State Treasury Investments</vt:lpstr>
      <vt:lpstr>Treasury Investment Portfolio</vt:lpstr>
      <vt:lpstr>Portfolio Allocation as of  October 31, 2024</vt:lpstr>
      <vt:lpstr>Treasury Participants  as of October 31, 2024</vt:lpstr>
      <vt:lpstr>Net Earnings Rate  (past 12 months) </vt:lpstr>
      <vt:lpstr>Annualized Net Earnings Rate  as of October 31,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October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614</cp:revision>
  <cp:lastPrinted>2021-11-17T21:34:04Z</cp:lastPrinted>
  <dcterms:created xsi:type="dcterms:W3CDTF">2017-12-18T19:50:46Z</dcterms:created>
  <dcterms:modified xsi:type="dcterms:W3CDTF">2024-11-21T21:34:40Z</dcterms:modified>
</cp:coreProperties>
</file>