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  <p:sldMasterId id="2147483692" r:id="rId8"/>
    <p:sldMasterId id="2147483703" r:id="rId9"/>
    <p:sldMasterId id="2147483714" r:id="rId10"/>
    <p:sldMasterId id="2147483725" r:id="rId11"/>
    <p:sldMasterId id="2147483736" r:id="rId12"/>
    <p:sldMasterId id="2147483747" r:id="rId13"/>
  </p:sldMasterIdLst>
  <p:sldIdLst>
    <p:sldId id="273" r:id="rId14"/>
    <p:sldId id="277" r:id="rId15"/>
    <p:sldId id="276" r:id="rId16"/>
    <p:sldId id="275" r:id="rId17"/>
    <p:sldId id="259" r:id="rId18"/>
    <p:sldId id="278" r:id="rId19"/>
    <p:sldId id="279" r:id="rId20"/>
    <p:sldId id="280" r:id="rId21"/>
    <p:sldId id="281" r:id="rId22"/>
    <p:sldId id="264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45961</c:v>
                </c:pt>
                <c:pt idx="1">
                  <c:v>45930</c:v>
                </c:pt>
                <c:pt idx="2">
                  <c:v>45900</c:v>
                </c:pt>
                <c:pt idx="3">
                  <c:v>45869</c:v>
                </c:pt>
                <c:pt idx="4">
                  <c:v>45838</c:v>
                </c:pt>
                <c:pt idx="5">
                  <c:v>45808</c:v>
                </c:pt>
                <c:pt idx="6">
                  <c:v>45777</c:v>
                </c:pt>
                <c:pt idx="7">
                  <c:v>45747</c:v>
                </c:pt>
                <c:pt idx="8">
                  <c:v>45716</c:v>
                </c:pt>
                <c:pt idx="9">
                  <c:v>45688</c:v>
                </c:pt>
                <c:pt idx="10">
                  <c:v>45650</c:v>
                </c:pt>
                <c:pt idx="11">
                  <c:v>45620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59.765000000000001</c:v>
                </c:pt>
                <c:pt idx="1">
                  <c:v>61.226999999999997</c:v>
                </c:pt>
                <c:pt idx="2">
                  <c:v>61.572000000000003</c:v>
                </c:pt>
                <c:pt idx="3">
                  <c:v>63.293999999999997</c:v>
                </c:pt>
                <c:pt idx="4">
                  <c:v>64.397000000000006</c:v>
                </c:pt>
                <c:pt idx="5">
                  <c:v>63.435000000000002</c:v>
                </c:pt>
                <c:pt idx="6">
                  <c:v>63.828000000000003</c:v>
                </c:pt>
                <c:pt idx="7">
                  <c:v>62.966999999999999</c:v>
                </c:pt>
                <c:pt idx="8">
                  <c:v>62.99</c:v>
                </c:pt>
                <c:pt idx="9">
                  <c:v>62.308</c:v>
                </c:pt>
                <c:pt idx="10">
                  <c:v>61.692999999999998</c:v>
                </c:pt>
                <c:pt idx="11">
                  <c:v>61.753999999999998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0.24399999999999999</c:v>
                </c:pt>
                <c:pt idx="1">
                  <c:v>22.433</c:v>
                </c:pt>
                <c:pt idx="2">
                  <c:v>11.097</c:v>
                </c:pt>
                <c:pt idx="3">
                  <c:v>0.27600000000000002</c:v>
                </c:pt>
                <c:pt idx="4">
                  <c:v>8.0640000000000001</c:v>
                </c:pt>
                <c:pt idx="5">
                  <c:v>16.221</c:v>
                </c:pt>
                <c:pt idx="6">
                  <c:v>1.431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4.0825887628417488E-3</c:v>
                </c:pt>
                <c:pt idx="1">
                  <c:v>0.37534718736405309</c:v>
                </c:pt>
                <c:pt idx="2">
                  <c:v>0.18567412910350364</c:v>
                </c:pt>
                <c:pt idx="3">
                  <c:v>4.6180102399357497E-3</c:v>
                </c:pt>
                <c:pt idx="4">
                  <c:v>0.13492621222768797</c:v>
                </c:pt>
                <c:pt idx="5">
                  <c:v>0.27140849312318038</c:v>
                </c:pt>
                <c:pt idx="6">
                  <c:v>2.3943379178797308E-2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0.29535187230197768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55.131999999999998</c:v>
                </c:pt>
                <c:pt idx="1">
                  <c:v>4.6340000000000003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0.92246427734832515</c:v>
                </c:pt>
                <c:pt idx="1">
                  <c:v>7.7535722651674868E-2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45620</c:v>
                </c:pt>
                <c:pt idx="1">
                  <c:v>45650</c:v>
                </c:pt>
                <c:pt idx="2">
                  <c:v>45688</c:v>
                </c:pt>
                <c:pt idx="3">
                  <c:v>45716</c:v>
                </c:pt>
                <c:pt idx="4">
                  <c:v>45747</c:v>
                </c:pt>
                <c:pt idx="5">
                  <c:v>45777</c:v>
                </c:pt>
                <c:pt idx="6">
                  <c:v>45808</c:v>
                </c:pt>
                <c:pt idx="7">
                  <c:v>45838</c:v>
                </c:pt>
                <c:pt idx="8">
                  <c:v>45869</c:v>
                </c:pt>
                <c:pt idx="9">
                  <c:v>45900</c:v>
                </c:pt>
                <c:pt idx="10">
                  <c:v>45930</c:v>
                </c:pt>
                <c:pt idx="11">
                  <c:v>45961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3.5990000000000001E-2</c:v>
                </c:pt>
                <c:pt idx="1">
                  <c:v>3.4486000000000003E-2</c:v>
                </c:pt>
                <c:pt idx="2">
                  <c:v>3.1262999999999999E-2</c:v>
                </c:pt>
                <c:pt idx="3">
                  <c:v>4.1644E-2</c:v>
                </c:pt>
                <c:pt idx="4">
                  <c:v>3.9354E-2</c:v>
                </c:pt>
                <c:pt idx="5">
                  <c:v>3.9135000000000003E-2</c:v>
                </c:pt>
                <c:pt idx="6">
                  <c:v>3.6408000000000003E-2</c:v>
                </c:pt>
                <c:pt idx="7">
                  <c:v>4.1426999999999999E-2</c:v>
                </c:pt>
                <c:pt idx="8">
                  <c:v>3.8899999999999997E-2</c:v>
                </c:pt>
                <c:pt idx="9">
                  <c:v>4.2674999999999998E-2</c:v>
                </c:pt>
                <c:pt idx="10">
                  <c:v>4.3812999999999998E-2</c:v>
                </c:pt>
                <c:pt idx="11">
                  <c:v>4.0913999999999999E-2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3.8981000000000002E-2</c:v>
                </c:pt>
                <c:pt idx="1">
                  <c:v>3.6593000000000001E-2</c:v>
                </c:pt>
                <c:pt idx="2">
                  <c:v>3.1303999999999998E-2</c:v>
                </c:pt>
                <c:pt idx="3">
                  <c:v>2.5403999999999999E-2</c:v>
                </c:pt>
                <c:pt idx="4">
                  <c:v>2.2696000000000001E-2</c:v>
                </c:pt>
                <c:pt idx="5">
                  <c:v>2.1745E-2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0.49219999999999997</c:v>
                </c:pt>
                <c:pt idx="1">
                  <c:v>0.18099999999999999</c:v>
                </c:pt>
                <c:pt idx="2">
                  <c:v>3.5700000000000003E-2</c:v>
                </c:pt>
                <c:pt idx="3">
                  <c:v>7.1300000000000002E-2</c:v>
                </c:pt>
                <c:pt idx="4">
                  <c:v>0.19450000000000001</c:v>
                </c:pt>
                <c:pt idx="5">
                  <c:v>-1.6100000000000003E-2</c:v>
                </c:pt>
                <c:pt idx="6">
                  <c:v>2.0899999999999998E-2</c:v>
                </c:pt>
                <c:pt idx="7">
                  <c:v>5.4999999999999997E-3</c:v>
                </c:pt>
                <c:pt idx="8">
                  <c:v>6.4000000000000003E-3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0.46719999999999995</c:v>
                </c:pt>
                <c:pt idx="1">
                  <c:v>0.1794</c:v>
                </c:pt>
                <c:pt idx="2">
                  <c:v>3.6999999999999998E-2</c:v>
                </c:pt>
                <c:pt idx="3">
                  <c:v>7.1899999999999992E-2</c:v>
                </c:pt>
                <c:pt idx="4">
                  <c:v>0.17660000000000001</c:v>
                </c:pt>
                <c:pt idx="5">
                  <c:v>-1.4E-3</c:v>
                </c:pt>
                <c:pt idx="6">
                  <c:v>4.9000000000000002E-2</c:v>
                </c:pt>
                <c:pt idx="7">
                  <c:v>5.5999999999999999E-3</c:v>
                </c:pt>
                <c:pt idx="8">
                  <c:v>6.3E-3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0.47439999999999999</c:v>
                </c:pt>
                <c:pt idx="1">
                  <c:v>0.1845</c:v>
                </c:pt>
                <c:pt idx="2">
                  <c:v>3.8399999999999997E-2</c:v>
                </c:pt>
                <c:pt idx="3">
                  <c:v>7.4899999999999994E-2</c:v>
                </c:pt>
                <c:pt idx="4">
                  <c:v>0.18149999999999999</c:v>
                </c:pt>
                <c:pt idx="5">
                  <c:v>-2.5699999999999997E-2</c:v>
                </c:pt>
                <c:pt idx="6">
                  <c:v>5.3199999999999997E-2</c:v>
                </c:pt>
                <c:pt idx="7">
                  <c:v>4.1000000000000003E-3</c:v>
                </c:pt>
                <c:pt idx="8">
                  <c:v>6.4999999999999997E-3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0.67410000000000003</c:v>
                </c:pt>
                <c:pt idx="1">
                  <c:v>0.1154</c:v>
                </c:pt>
                <c:pt idx="2">
                  <c:v>4.0399999999999998E-2</c:v>
                </c:pt>
                <c:pt idx="3">
                  <c:v>9.5000000000000001E-2</c:v>
                </c:pt>
                <c:pt idx="4">
                  <c:v>6.9000000000000006E-2</c:v>
                </c:pt>
                <c:pt idx="5">
                  <c:v>6.9999999999999999E-4</c:v>
                </c:pt>
                <c:pt idx="6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0.69</c:v>
                </c:pt>
                <c:pt idx="1">
                  <c:v>0.11700000000000001</c:v>
                </c:pt>
                <c:pt idx="2">
                  <c:v>2.3099999999999999E-2</c:v>
                </c:pt>
                <c:pt idx="3">
                  <c:v>9.2999999999999999E-2</c:v>
                </c:pt>
                <c:pt idx="4">
                  <c:v>7.0699999999999999E-2</c:v>
                </c:pt>
                <c:pt idx="5">
                  <c:v>6.9999999999999999E-4</c:v>
                </c:pt>
                <c:pt idx="6">
                  <c:v>5.5999999999999999E-3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0.68169999999999997</c:v>
                </c:pt>
                <c:pt idx="1">
                  <c:v>0.1217</c:v>
                </c:pt>
                <c:pt idx="2">
                  <c:v>2.1499999999999998E-2</c:v>
                </c:pt>
                <c:pt idx="3">
                  <c:v>9.5399999999999999E-2</c:v>
                </c:pt>
                <c:pt idx="4">
                  <c:v>7.4999999999999997E-2</c:v>
                </c:pt>
                <c:pt idx="5">
                  <c:v>6.9999999999999999E-4</c:v>
                </c:pt>
                <c:pt idx="6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8/31/2025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0.24879999999999999</c:v>
                </c:pt>
                <c:pt idx="1">
                  <c:v>0.31659999999999999</c:v>
                </c:pt>
                <c:pt idx="2">
                  <c:v>0.1638</c:v>
                </c:pt>
                <c:pt idx="3">
                  <c:v>0.1517</c:v>
                </c:pt>
                <c:pt idx="4">
                  <c:v>6.8400000000000002E-2</c:v>
                </c:pt>
                <c:pt idx="5">
                  <c:v>3.61E-2</c:v>
                </c:pt>
                <c:pt idx="6">
                  <c:v>1.4200000000000001E-2</c:v>
                </c:pt>
                <c:pt idx="7">
                  <c:v>3.9999999999999996E-4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9/30/2025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0.23150000000000001</c:v>
                </c:pt>
                <c:pt idx="1">
                  <c:v>0.313</c:v>
                </c:pt>
                <c:pt idx="2">
                  <c:v>0.1855</c:v>
                </c:pt>
                <c:pt idx="3">
                  <c:v>0.16259999999999999</c:v>
                </c:pt>
                <c:pt idx="4">
                  <c:v>5.2299999999999999E-2</c:v>
                </c:pt>
                <c:pt idx="5">
                  <c:v>3.4500000000000003E-2</c:v>
                </c:pt>
                <c:pt idx="6">
                  <c:v>0.02</c:v>
                </c:pt>
                <c:pt idx="7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10/31/2025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0.23689999999999997</c:v>
                </c:pt>
                <c:pt idx="1">
                  <c:v>0.3115</c:v>
                </c:pt>
                <c:pt idx="2">
                  <c:v>0.18410000000000001</c:v>
                </c:pt>
                <c:pt idx="3">
                  <c:v>0.16159999999999999</c:v>
                </c:pt>
                <c:pt idx="4">
                  <c:v>5.0099999999999999E-2</c:v>
                </c:pt>
                <c:pt idx="5">
                  <c:v>3.4799999999999998E-2</c:v>
                </c:pt>
                <c:pt idx="6">
                  <c:v>2.07E-2</c:v>
                </c:pt>
                <c:pt idx="7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3.55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2EE8AB53-FE50-F18D-FE65-1288075FA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0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4C25-B9DF-B27E-2C61-9542EC3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516A7-D9DF-4342-94B6-6C299E20F7A8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1EC-6070-EC54-C9B3-44E38641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F885-FAB8-4E7A-3A1D-5CF5109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9E5D13-B5C5-4E05-A9DB-7CDB739F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06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2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1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4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2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030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9D98-CDFA-797C-FDFA-375CAAE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B55D8E-8411-4A60-AC67-67053AFCADC6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8F1D-C4F5-465C-4087-15AAC840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2FD0-DAD0-4711-6A38-A1E9633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E82D5D-28A5-400F-8F29-E0FA3EAFA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191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70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729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0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9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79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1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452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8508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99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836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418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904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01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490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350AE21-3D79-8774-3840-B173680B5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E65E19-F833-695E-3AEC-CC453F68B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4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327B9A-A50A-4E59-0F17-5EF6D14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54F865-FD85-B6FD-A2BE-604E62AD1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237FAC-4698-9C99-B104-9778A522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E79FDF-5A3E-473E-03CB-42817BF64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3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October 31, 2025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7A8529A0-7205-B03F-D3EF-EEA624D67210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j-ea"/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B0200D6B-9D6A-6B0D-0F3F-984ED888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11A145-878C-DC7F-0CCB-14ED2C8B4A3D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B1F3C1C6-0E2C-5C38-2C9E-55E561CB28D7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B1F3C1C6-0E2C-5C38-2C9E-55E561CB28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EBC29A15-FA99-FF94-42CB-89DB5871B038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EBC29A15-FA99-FF94-42CB-89DB5871B03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7AACF4B-74FF-DB11-17D1-C0A27444575C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D3AC1B-1A1D-A153-7F74-F80FDB7DBCD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82B06E0-841A-E51A-E851-6AB367A5843D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$741.5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4.351%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51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938049-B4F3-6ED5-42D4-AD286AC2E0CA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69.63%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$516.3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18.42%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$136.6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11.95%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$88.6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2970093E-C8C8-4EC5-8549-7C12C391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02D47-7DF1-A8E1-8998-9DB724F4B741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October 31,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6F13A500-4DFC-3EE4-2C57-67061DBE017A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6F13A500-4DFC-3EE4-2C57-67061DBE01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02923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October 31,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$59,765,518,082.36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98472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October 31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184561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October 31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974444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299904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October 31, 2025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95282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3454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27283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291043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2_Custom Design</vt:lpstr>
      <vt:lpstr>3_Custom Design</vt:lpstr>
      <vt:lpstr>2_Office Theme</vt:lpstr>
      <vt:lpstr>3_Office Theme</vt:lpstr>
      <vt:lpstr>4_Office Theme</vt:lpstr>
      <vt:lpstr>5_Office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40</cp:revision>
  <dcterms:created xsi:type="dcterms:W3CDTF">2017-12-18T19:50:46Z</dcterms:created>
  <dcterms:modified xsi:type="dcterms:W3CDTF">2025-11-24T20:18:59Z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