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  <p:sldMasterId id="2147483703" r:id="rId9"/>
    <p:sldMasterId id="2147483714" r:id="rId10"/>
    <p:sldMasterId id="2147483725" r:id="rId11"/>
    <p:sldMasterId id="2147483736" r:id="rId12"/>
    <p:sldMasterId id="2147483747" r:id="rId13"/>
  </p:sldMasterIdLst>
  <p:sldIdLst>
    <p:sldId id="273" r:id="rId14"/>
    <p:sldId id="277" r:id="rId15"/>
    <p:sldId id="276" r:id="rId16"/>
    <p:sldId id="275" r:id="rId17"/>
    <p:sldId id="259" r:id="rId18"/>
    <p:sldId id="278" r:id="rId19"/>
    <p:sldId id="279" r:id="rId20"/>
    <p:sldId id="280" r:id="rId21"/>
    <p:sldId id="281" r:id="rId22"/>
    <p:sldId id="28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45991</c:v>
                </c:pt>
                <c:pt idx="1">
                  <c:v>45961</c:v>
                </c:pt>
                <c:pt idx="2">
                  <c:v>45930</c:v>
                </c:pt>
                <c:pt idx="3">
                  <c:v>45900</c:v>
                </c:pt>
                <c:pt idx="4">
                  <c:v>45869</c:v>
                </c:pt>
                <c:pt idx="5">
                  <c:v>45838</c:v>
                </c:pt>
                <c:pt idx="6">
                  <c:v>45808</c:v>
                </c:pt>
                <c:pt idx="7">
                  <c:v>45777</c:v>
                </c:pt>
                <c:pt idx="8">
                  <c:v>45747</c:v>
                </c:pt>
                <c:pt idx="9">
                  <c:v>45716</c:v>
                </c:pt>
                <c:pt idx="10">
                  <c:v>45688</c:v>
                </c:pt>
                <c:pt idx="11">
                  <c:v>45650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59.972000000000001</c:v>
                </c:pt>
                <c:pt idx="1">
                  <c:v>59.765000000000001</c:v>
                </c:pt>
                <c:pt idx="2">
                  <c:v>61.226999999999997</c:v>
                </c:pt>
                <c:pt idx="3">
                  <c:v>61.572000000000003</c:v>
                </c:pt>
                <c:pt idx="4">
                  <c:v>63.293999999999997</c:v>
                </c:pt>
                <c:pt idx="5">
                  <c:v>64.397000000000006</c:v>
                </c:pt>
                <c:pt idx="6">
                  <c:v>63.435000000000002</c:v>
                </c:pt>
                <c:pt idx="7">
                  <c:v>63.828000000000003</c:v>
                </c:pt>
                <c:pt idx="8">
                  <c:v>62.966999999999999</c:v>
                </c:pt>
                <c:pt idx="9">
                  <c:v>62.99</c:v>
                </c:pt>
                <c:pt idx="10">
                  <c:v>62.308</c:v>
                </c:pt>
                <c:pt idx="11">
                  <c:v>61.692999999999998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0.24199999999999999</c:v>
                </c:pt>
                <c:pt idx="1">
                  <c:v>22.585999999999999</c:v>
                </c:pt>
                <c:pt idx="2">
                  <c:v>11.177</c:v>
                </c:pt>
                <c:pt idx="3">
                  <c:v>0.27800000000000002</c:v>
                </c:pt>
                <c:pt idx="4">
                  <c:v>7.6</c:v>
                </c:pt>
                <c:pt idx="5">
                  <c:v>15.782</c:v>
                </c:pt>
                <c:pt idx="6">
                  <c:v>2.3069999999999999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4.0352164343360241E-3</c:v>
                </c:pt>
                <c:pt idx="1">
                  <c:v>0.37660908423931166</c:v>
                </c:pt>
                <c:pt idx="2">
                  <c:v>0.18637030614286668</c:v>
                </c:pt>
                <c:pt idx="3">
                  <c:v>4.6354965650636975E-3</c:v>
                </c:pt>
                <c:pt idx="4">
                  <c:v>0.12672580537584208</c:v>
                </c:pt>
                <c:pt idx="5">
                  <c:v>0.26315613953178152</c:v>
                </c:pt>
                <c:pt idx="6">
                  <c:v>3.8467951710798379E-2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0.30162409124257988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54.786000000000001</c:v>
                </c:pt>
                <c:pt idx="1">
                  <c:v>5.1859999999999999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0.91352631227906356</c:v>
                </c:pt>
                <c:pt idx="1">
                  <c:v>8.6473687720936429E-2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45650</c:v>
                </c:pt>
                <c:pt idx="1">
                  <c:v>45688</c:v>
                </c:pt>
                <c:pt idx="2">
                  <c:v>45716</c:v>
                </c:pt>
                <c:pt idx="3">
                  <c:v>45747</c:v>
                </c:pt>
                <c:pt idx="4">
                  <c:v>45777</c:v>
                </c:pt>
                <c:pt idx="5">
                  <c:v>45808</c:v>
                </c:pt>
                <c:pt idx="6">
                  <c:v>45838</c:v>
                </c:pt>
                <c:pt idx="7">
                  <c:v>45869</c:v>
                </c:pt>
                <c:pt idx="8">
                  <c:v>45900</c:v>
                </c:pt>
                <c:pt idx="9">
                  <c:v>45930</c:v>
                </c:pt>
                <c:pt idx="10">
                  <c:v>45961</c:v>
                </c:pt>
                <c:pt idx="11">
                  <c:v>45991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3.4486000000000003E-2</c:v>
                </c:pt>
                <c:pt idx="1">
                  <c:v>3.1262999999999999E-2</c:v>
                </c:pt>
                <c:pt idx="2">
                  <c:v>4.1644E-2</c:v>
                </c:pt>
                <c:pt idx="3">
                  <c:v>3.9354E-2</c:v>
                </c:pt>
                <c:pt idx="4">
                  <c:v>3.9135000000000003E-2</c:v>
                </c:pt>
                <c:pt idx="5">
                  <c:v>3.6408000000000003E-2</c:v>
                </c:pt>
                <c:pt idx="6">
                  <c:v>4.1426999999999999E-2</c:v>
                </c:pt>
                <c:pt idx="7">
                  <c:v>3.8899999999999997E-2</c:v>
                </c:pt>
                <c:pt idx="8">
                  <c:v>4.2674999999999998E-2</c:v>
                </c:pt>
                <c:pt idx="9">
                  <c:v>4.3812999999999998E-2</c:v>
                </c:pt>
                <c:pt idx="10">
                  <c:v>4.0913999999999999E-2</c:v>
                </c:pt>
                <c:pt idx="11">
                  <c:v>4.5623999999999998E-2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3.9801000000000003E-2</c:v>
                </c:pt>
                <c:pt idx="1">
                  <c:v>3.7419000000000001E-2</c:v>
                </c:pt>
                <c:pt idx="2">
                  <c:v>3.2194E-2</c:v>
                </c:pt>
                <c:pt idx="3">
                  <c:v>2.6183000000000001E-2</c:v>
                </c:pt>
                <c:pt idx="4">
                  <c:v>2.3151000000000001E-2</c:v>
                </c:pt>
                <c:pt idx="5">
                  <c:v>2.2037000000000001E-2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0.46719999999999995</c:v>
                </c:pt>
                <c:pt idx="1">
                  <c:v>0.1794</c:v>
                </c:pt>
                <c:pt idx="2">
                  <c:v>3.6999999999999998E-2</c:v>
                </c:pt>
                <c:pt idx="3">
                  <c:v>7.1899999999999992E-2</c:v>
                </c:pt>
                <c:pt idx="4">
                  <c:v>0.17660000000000001</c:v>
                </c:pt>
                <c:pt idx="5">
                  <c:v>-1.4E-3</c:v>
                </c:pt>
                <c:pt idx="6">
                  <c:v>4.9000000000000002E-2</c:v>
                </c:pt>
                <c:pt idx="7">
                  <c:v>5.5999999999999999E-3</c:v>
                </c:pt>
                <c:pt idx="8">
                  <c:v>6.3E-3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0.47439999999999999</c:v>
                </c:pt>
                <c:pt idx="1">
                  <c:v>0.1845</c:v>
                </c:pt>
                <c:pt idx="2">
                  <c:v>3.8399999999999997E-2</c:v>
                </c:pt>
                <c:pt idx="3">
                  <c:v>7.4899999999999994E-2</c:v>
                </c:pt>
                <c:pt idx="4">
                  <c:v>0.18149999999999999</c:v>
                </c:pt>
                <c:pt idx="5">
                  <c:v>-2.5699999999999997E-2</c:v>
                </c:pt>
                <c:pt idx="6">
                  <c:v>5.3199999999999997E-2</c:v>
                </c:pt>
                <c:pt idx="7">
                  <c:v>4.1000000000000003E-3</c:v>
                </c:pt>
                <c:pt idx="8">
                  <c:v>6.4999999999999997E-3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0.44489999999999996</c:v>
                </c:pt>
                <c:pt idx="1">
                  <c:v>0.1855</c:v>
                </c:pt>
                <c:pt idx="2">
                  <c:v>3.9399999999999998E-2</c:v>
                </c:pt>
                <c:pt idx="3">
                  <c:v>7.5500000000000012E-2</c:v>
                </c:pt>
                <c:pt idx="4">
                  <c:v>0.1903</c:v>
                </c:pt>
                <c:pt idx="5">
                  <c:v>-1.0900000000000002E-2</c:v>
                </c:pt>
                <c:pt idx="6">
                  <c:v>5.6800000000000003E-2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9/30/2025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0.69</c:v>
                </c:pt>
                <c:pt idx="1">
                  <c:v>0.11700000000000001</c:v>
                </c:pt>
                <c:pt idx="2">
                  <c:v>2.3099999999999999E-2</c:v>
                </c:pt>
                <c:pt idx="3">
                  <c:v>9.2999999999999999E-2</c:v>
                </c:pt>
                <c:pt idx="4">
                  <c:v>7.0699999999999999E-2</c:v>
                </c:pt>
                <c:pt idx="5">
                  <c:v>6.9999999999999999E-4</c:v>
                </c:pt>
                <c:pt idx="6">
                  <c:v>5.5999999999999999E-3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0.68169999999999997</c:v>
                </c:pt>
                <c:pt idx="1">
                  <c:v>0.1217</c:v>
                </c:pt>
                <c:pt idx="2">
                  <c:v>2.1499999999999998E-2</c:v>
                </c:pt>
                <c:pt idx="3">
                  <c:v>9.5399999999999999E-2</c:v>
                </c:pt>
                <c:pt idx="4">
                  <c:v>7.4999999999999997E-2</c:v>
                </c:pt>
                <c:pt idx="5">
                  <c:v>6.9999999999999999E-4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0.67049999999999998</c:v>
                </c:pt>
                <c:pt idx="1">
                  <c:v>0.1242</c:v>
                </c:pt>
                <c:pt idx="2">
                  <c:v>2.6200000000000001E-2</c:v>
                </c:pt>
                <c:pt idx="3">
                  <c:v>9.6199999999999994E-2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9/30/2025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0.23150000000000001</c:v>
                </c:pt>
                <c:pt idx="1">
                  <c:v>0.313</c:v>
                </c:pt>
                <c:pt idx="2">
                  <c:v>0.1855</c:v>
                </c:pt>
                <c:pt idx="3">
                  <c:v>0.16259999999999999</c:v>
                </c:pt>
                <c:pt idx="4">
                  <c:v>5.2299999999999999E-2</c:v>
                </c:pt>
                <c:pt idx="5">
                  <c:v>3.4500000000000003E-2</c:v>
                </c:pt>
                <c:pt idx="6">
                  <c:v>0.02</c:v>
                </c:pt>
                <c:pt idx="7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10/31/2025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0.23689999999999997</c:v>
                </c:pt>
                <c:pt idx="1">
                  <c:v>0.3115</c:v>
                </c:pt>
                <c:pt idx="2">
                  <c:v>0.18410000000000001</c:v>
                </c:pt>
                <c:pt idx="3">
                  <c:v>0.16159999999999999</c:v>
                </c:pt>
                <c:pt idx="4">
                  <c:v>5.0099999999999999E-2</c:v>
                </c:pt>
                <c:pt idx="5">
                  <c:v>3.4799999999999998E-2</c:v>
                </c:pt>
                <c:pt idx="6">
                  <c:v>2.07E-2</c:v>
                </c:pt>
                <c:pt idx="7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11/30/2025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0.22989999999999999</c:v>
                </c:pt>
                <c:pt idx="1">
                  <c:v>0.31409999999999999</c:v>
                </c:pt>
                <c:pt idx="2">
                  <c:v>0.188</c:v>
                </c:pt>
                <c:pt idx="3">
                  <c:v>0.16289999999999999</c:v>
                </c:pt>
                <c:pt idx="4">
                  <c:v>4.8599999999999997E-2</c:v>
                </c:pt>
                <c:pt idx="5">
                  <c:v>3.4700000000000002E-2</c:v>
                </c:pt>
                <c:pt idx="6">
                  <c:v>2.1700000000000001E-2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3.57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2EE8AB53-FE50-F18D-FE65-1288075FA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0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9D98-CDFA-797C-FDFA-375CAAE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55D8E-8411-4A60-AC67-67053AFCADC6}" type="datetimeFigureOut">
              <a:rPr lang="en-US"/>
              <a:pPr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F1D-C4F5-465C-4087-15AAC840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2FD0-DAD0-4711-6A38-A1E9633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82D5D-28A5-400F-8F29-E0FA3EAF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91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72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0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9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9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12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452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8508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99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8363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418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9044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01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490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350AE21-3D79-8774-3840-B173680B5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E65E19-F833-695E-3AEC-CC453F68B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4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37FAC-4698-9C99-B104-9778A522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E79FDF-5A3E-473E-03CB-42817BF6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November 30, 2025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D05BD665-78E5-6679-126F-AF2494E56B9E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4400" b="1" dirty="0">
                <a:solidFill>
                  <a:srgbClr val="15234A"/>
                </a:solidFill>
                <a:cs typeface="Times New Roman" pitchFamily="18" charset="0"/>
              </a:rPr>
              <a:t>Securities Lending - Cash Collateral Portfolio </a:t>
            </a:r>
          </a:p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2DE5055C-2B30-A0BD-CEBE-347A7E2C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E2D19D-15C2-FD10-889A-B3E1B85594A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573EC693-E058-5B68-EFE8-6B31A7C32E28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573EC693-E058-5B68-EFE8-6B31A7C32E2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A33AC1C6-9D17-F6CF-373E-74B480AD3583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A33AC1C6-9D17-F6CF-373E-74B480AD358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5AB11FD-77FD-BCB2-0EDE-98D1A3C3F728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ACB49C6-EAE6-DFD9-4068-F015E0F6E4B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906E5C2-EDDD-7A35-6475-1589DD3EE64A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$405.6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4.275%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73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EDDD048-196E-23F2-FCEC-B445A285E137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44.47%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$180.4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33.68%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$136.6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21.85%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$88.6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F016DBAF-BF36-BC5D-8CE9-E0ADB8AB6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kern="0">
                <a:solidFill>
                  <a:srgbClr val="15234A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0E30B-4A88-D96C-10CD-4B4A0CE2B2BD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15234A"/>
                </a:solidFill>
                <a:latin typeface="Calibri" panose="020F0502020204030204"/>
                <a:ea typeface="+mj-ea"/>
                <a:cs typeface="Times New Roman" pitchFamily="18" charset="0"/>
              </a:rPr>
              <a:t>As of November 30, 2025</a:t>
            </a:r>
            <a:endParaRPr lang="en-US" dirty="0">
              <a:latin typeface="+mn-lt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B3D9661C-82A0-A747-DA86-56BD8C11295A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B3D9661C-82A0-A747-DA86-56BD8C11295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360039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November 30,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$59,971,942,457.19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21175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November 30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03916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November 30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374787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01448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November 30, 2025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66777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59590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37671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22510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</TotalTime>
  <Words>305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2_Office Theme</vt:lpstr>
      <vt:lpstr>3_Office Theme</vt:lpstr>
      <vt:lpstr>4_Office Theme</vt:lpstr>
      <vt:lpstr>5_Office Theme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43</cp:revision>
  <dcterms:created xsi:type="dcterms:W3CDTF">2017-12-18T19:50:46Z</dcterms:created>
  <dcterms:modified xsi:type="dcterms:W3CDTF">2025-12-19T16:01:30Z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