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82" r:id="rId4"/>
  </p:sldMasterIdLst>
  <p:notesMasterIdLst>
    <p:notesMasterId r:id="rId16"/>
  </p:notesMasterIdLst>
  <p:sldIdLst>
    <p:sldId id="256" r:id="rId5"/>
    <p:sldId id="397" r:id="rId6"/>
    <p:sldId id="398" r:id="rId7"/>
    <p:sldId id="395" r:id="rId8"/>
    <p:sldId id="263" r:id="rId9"/>
    <p:sldId id="264" r:id="rId10"/>
    <p:sldId id="399" r:id="rId11"/>
    <p:sldId id="400" r:id="rId12"/>
    <p:sldId id="267" r:id="rId13"/>
    <p:sldId id="401" r:id="rId14"/>
    <p:sldId id="26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45650</c:v>
                </c:pt>
                <c:pt idx="1">
                  <c:v>45620</c:v>
                </c:pt>
                <c:pt idx="2">
                  <c:v>45596</c:v>
                </c:pt>
                <c:pt idx="3">
                  <c:v>45565</c:v>
                </c:pt>
                <c:pt idx="4">
                  <c:v>45535</c:v>
                </c:pt>
                <c:pt idx="5">
                  <c:v>45504</c:v>
                </c:pt>
                <c:pt idx="6">
                  <c:v>45473</c:v>
                </c:pt>
                <c:pt idx="7">
                  <c:v>45443</c:v>
                </c:pt>
                <c:pt idx="8">
                  <c:v>45412</c:v>
                </c:pt>
                <c:pt idx="9">
                  <c:v>45382</c:v>
                </c:pt>
                <c:pt idx="10">
                  <c:v>45351</c:v>
                </c:pt>
                <c:pt idx="11">
                  <c:v>45322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61.692999999999998</c:v>
                </c:pt>
                <c:pt idx="1">
                  <c:v>61.753999999999998</c:v>
                </c:pt>
                <c:pt idx="2">
                  <c:v>62.401000000000003</c:v>
                </c:pt>
                <c:pt idx="3">
                  <c:v>64.540999999999997</c:v>
                </c:pt>
                <c:pt idx="4">
                  <c:v>63.798999999999999</c:v>
                </c:pt>
                <c:pt idx="5">
                  <c:v>64.754999999999995</c:v>
                </c:pt>
                <c:pt idx="6">
                  <c:v>64.884</c:v>
                </c:pt>
                <c:pt idx="7">
                  <c:v>63.511000000000003</c:v>
                </c:pt>
                <c:pt idx="8">
                  <c:v>64.122</c:v>
                </c:pt>
                <c:pt idx="9">
                  <c:v>61.155999999999999</c:v>
                </c:pt>
                <c:pt idx="10">
                  <c:v>61.265000000000001</c:v>
                </c:pt>
                <c:pt idx="11">
                  <c:v>65.361000000000004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0.56599999999999995</c:v>
                </c:pt>
                <c:pt idx="1">
                  <c:v>20.946000000000002</c:v>
                </c:pt>
                <c:pt idx="2">
                  <c:v>10.382</c:v>
                </c:pt>
                <c:pt idx="3">
                  <c:v>0.26400000000000001</c:v>
                </c:pt>
                <c:pt idx="4">
                  <c:v>8.3840000000000003</c:v>
                </c:pt>
                <c:pt idx="5">
                  <c:v>17.564</c:v>
                </c:pt>
                <c:pt idx="6">
                  <c:v>3.8570000000000002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9.1344834820780135E-3</c:v>
                </c:pt>
                <c:pt idx="1">
                  <c:v>0.33804044349047013</c:v>
                </c:pt>
                <c:pt idx="2">
                  <c:v>0.16755160337620836</c:v>
                </c:pt>
                <c:pt idx="3">
                  <c:v>4.2606071365169536E-3</c:v>
                </c:pt>
                <c:pt idx="4">
                  <c:v>0.13530655391120508</c:v>
                </c:pt>
                <c:pt idx="5">
                  <c:v>0.28345948388554459</c:v>
                </c:pt>
                <c:pt idx="6">
                  <c:v>6.2246824717976858E-2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0.34570630860352147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57.460999999999999</c:v>
                </c:pt>
                <c:pt idx="1">
                  <c:v>4.2309999999999999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0.93141736367762429</c:v>
                </c:pt>
                <c:pt idx="1">
                  <c:v>6.858263632237567E-2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45620</c:v>
                </c:pt>
                <c:pt idx="11">
                  <c:v>45650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3.1378999999999997E-2</c:v>
                </c:pt>
                <c:pt idx="1">
                  <c:v>2.6121999999999999E-2</c:v>
                </c:pt>
                <c:pt idx="2">
                  <c:v>3.0922999999999999E-2</c:v>
                </c:pt>
                <c:pt idx="3">
                  <c:v>2.7945000000000001E-2</c:v>
                </c:pt>
                <c:pt idx="4">
                  <c:v>3.4291000000000002E-2</c:v>
                </c:pt>
                <c:pt idx="5">
                  <c:v>3.5338000000000001E-2</c:v>
                </c:pt>
                <c:pt idx="6">
                  <c:v>3.9292000000000001E-2</c:v>
                </c:pt>
                <c:pt idx="7">
                  <c:v>4.4097999999999998E-2</c:v>
                </c:pt>
                <c:pt idx="8">
                  <c:v>4.4569999999999999E-2</c:v>
                </c:pt>
                <c:pt idx="9">
                  <c:v>3.3460999999999998E-2</c:v>
                </c:pt>
                <c:pt idx="10">
                  <c:v>3.5990000000000001E-2</c:v>
                </c:pt>
                <c:pt idx="11">
                  <c:v>3.4486000000000003E-2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3.4891999999999999E-2</c:v>
                </c:pt>
                <c:pt idx="1">
                  <c:v>2.9191000000000002E-2</c:v>
                </c:pt>
                <c:pt idx="2">
                  <c:v>2.2429999999999999E-2</c:v>
                </c:pt>
                <c:pt idx="3">
                  <c:v>1.9399E-2</c:v>
                </c:pt>
                <c:pt idx="4">
                  <c:v>2.0718E-2</c:v>
                </c:pt>
                <c:pt idx="5">
                  <c:v>1.9628E-2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10/31/2024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0.52400000000000002</c:v>
                </c:pt>
                <c:pt idx="1">
                  <c:v>0.1656</c:v>
                </c:pt>
                <c:pt idx="2">
                  <c:v>3.1899999999999998E-2</c:v>
                </c:pt>
                <c:pt idx="3">
                  <c:v>6.7000000000000004E-2</c:v>
                </c:pt>
                <c:pt idx="4">
                  <c:v>0.16639999999999999</c:v>
                </c:pt>
                <c:pt idx="5">
                  <c:v>-7.0999999999999995E-3</c:v>
                </c:pt>
                <c:pt idx="6">
                  <c:v>2.8299999999999999E-2</c:v>
                </c:pt>
                <c:pt idx="7">
                  <c:v>8.9999999999999993E-3</c:v>
                </c:pt>
                <c:pt idx="8">
                  <c:v>6.1000000000000004E-3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11/30/2024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0.51849999999999996</c:v>
                </c:pt>
                <c:pt idx="1">
                  <c:v>0.16759999999999997</c:v>
                </c:pt>
                <c:pt idx="2">
                  <c:v>3.2899999999999999E-2</c:v>
                </c:pt>
                <c:pt idx="3">
                  <c:v>6.7299999999999999E-2</c:v>
                </c:pt>
                <c:pt idx="4">
                  <c:v>0.1656</c:v>
                </c:pt>
                <c:pt idx="5">
                  <c:v>-1.2999999999999999E-3</c:v>
                </c:pt>
                <c:pt idx="6">
                  <c:v>2.5100000000000001E-2</c:v>
                </c:pt>
                <c:pt idx="7">
                  <c:v>9.1999999999999998E-3</c:v>
                </c:pt>
                <c:pt idx="8">
                  <c:v>6.1999999999999998E-3</c:v>
                </c:pt>
                <c:pt idx="9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12/31/2024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-1.2077294685990338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0.53499999999999992</c:v>
                </c:pt>
                <c:pt idx="1">
                  <c:v>0.16670000000000001</c:v>
                </c:pt>
                <c:pt idx="2">
                  <c:v>3.3000000000000002E-2</c:v>
                </c:pt>
                <c:pt idx="3">
                  <c:v>6.6700000000000009E-2</c:v>
                </c:pt>
                <c:pt idx="4">
                  <c:v>0.16589999999999999</c:v>
                </c:pt>
                <c:pt idx="5">
                  <c:v>-1.7399999999999999E-2</c:v>
                </c:pt>
                <c:pt idx="6">
                  <c:v>2.5999999999999999E-2</c:v>
                </c:pt>
                <c:pt idx="7">
                  <c:v>9.1000000000000004E-3</c:v>
                </c:pt>
                <c:pt idx="8">
                  <c:v>6.1000000000000004E-3</c:v>
                </c:pt>
                <c:pt idx="9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10/31/2024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0.70960000000000001</c:v>
                </c:pt>
                <c:pt idx="1">
                  <c:v>0.1031</c:v>
                </c:pt>
                <c:pt idx="2">
                  <c:v>2.4500000000000001E-2</c:v>
                </c:pt>
                <c:pt idx="3">
                  <c:v>8.77E-2</c:v>
                </c:pt>
                <c:pt idx="4">
                  <c:v>6.5500000000000003E-2</c:v>
                </c:pt>
                <c:pt idx="5">
                  <c:v>6.9999999999999999E-4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11/30/2024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0.70799999999999996</c:v>
                </c:pt>
                <c:pt idx="1">
                  <c:v>0.1051</c:v>
                </c:pt>
                <c:pt idx="2">
                  <c:v>2.1000000000000001E-2</c:v>
                </c:pt>
                <c:pt idx="3">
                  <c:v>9.06E-2</c:v>
                </c:pt>
                <c:pt idx="4">
                  <c:v>6.5299999999999997E-2</c:v>
                </c:pt>
                <c:pt idx="5">
                  <c:v>8.0000000000000004E-4</c:v>
                </c:pt>
                <c:pt idx="6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12/31/2024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0.70840000000000003</c:v>
                </c:pt>
                <c:pt idx="1">
                  <c:v>0.10440000000000001</c:v>
                </c:pt>
                <c:pt idx="2">
                  <c:v>2.4299999999999999E-2</c:v>
                </c:pt>
                <c:pt idx="3">
                  <c:v>8.9599999999999999E-2</c:v>
                </c:pt>
                <c:pt idx="4">
                  <c:v>6.3600000000000004E-2</c:v>
                </c:pt>
                <c:pt idx="5">
                  <c:v>5.9999999999999995E-4</c:v>
                </c:pt>
                <c:pt idx="6">
                  <c:v>9.1000000000000004E-3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10/31/2024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0.27650000000000002</c:v>
                </c:pt>
                <c:pt idx="1">
                  <c:v>0.31280000000000002</c:v>
                </c:pt>
                <c:pt idx="2">
                  <c:v>0.1457</c:v>
                </c:pt>
                <c:pt idx="3">
                  <c:v>0.1515</c:v>
                </c:pt>
                <c:pt idx="4">
                  <c:v>6.5000000000000002E-2</c:v>
                </c:pt>
                <c:pt idx="5">
                  <c:v>3.1099999999999999E-2</c:v>
                </c:pt>
                <c:pt idx="6">
                  <c:v>1.6299999999999999E-2</c:v>
                </c:pt>
                <c:pt idx="7">
                  <c:v>1.0999999999999998E-3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11/30/2024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0.2697</c:v>
                </c:pt>
                <c:pt idx="1">
                  <c:v>0.31740000000000002</c:v>
                </c:pt>
                <c:pt idx="2">
                  <c:v>0.151</c:v>
                </c:pt>
                <c:pt idx="3">
                  <c:v>0.1477</c:v>
                </c:pt>
                <c:pt idx="4">
                  <c:v>6.3100000000000003E-2</c:v>
                </c:pt>
                <c:pt idx="5">
                  <c:v>3.2599999999999997E-2</c:v>
                </c:pt>
                <c:pt idx="6">
                  <c:v>1.7399999999999999E-2</c:v>
                </c:pt>
                <c:pt idx="7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12/31/2024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1-402B-AA85-6A43A018C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0.26329999999999998</c:v>
                </c:pt>
                <c:pt idx="1">
                  <c:v>0.33460000000000001</c:v>
                </c:pt>
                <c:pt idx="2">
                  <c:v>0.1444</c:v>
                </c:pt>
                <c:pt idx="3">
                  <c:v>0.15809999999999999</c:v>
                </c:pt>
                <c:pt idx="4">
                  <c:v>5.0999999999999997E-2</c:v>
                </c:pt>
                <c:pt idx="5">
                  <c:v>3.2500000000000001E-2</c:v>
                </c:pt>
                <c:pt idx="6">
                  <c:v>1.54E-2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3.30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1/28/2025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1/28/2025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1/28/2025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1/28/2025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2862891-51DB-1C5B-25EA-EB6E6C7F2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69E78A-BC32-D925-6B48-61126A6E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A499-AEFA-4EDF-9898-079F88DA9803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BAC94-DFD9-94CF-66E8-E2683B0DF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CF48-B9E6-4E01-B675-4E1891769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63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AAE7-4111-A090-30B3-FED14AB7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B872-28EE-46F0-82FB-7AC301F9DE50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FCB278-2AD6-9D11-A8C6-5FBAE919C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021C-6D89-4A64-AFA4-C2BFC779E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59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CB16-227C-2268-0A2D-062C0C64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2566-6198-4068-8543-10C24443153E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6894A2-0D6E-ED39-52AE-6F9B077F3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24F1-EEC6-4A3B-B6B9-05988BAFC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24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94EA7F-D600-B85E-A413-03CB2174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355E-7A8E-4F4D-8900-97AB416E7594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762F-B20E-A2FA-FC51-DEBA36C9E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8960-9D35-444D-9C17-C028C1153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2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5F62E9-F1BE-7136-E968-537075A5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4999-044C-4769-B144-3E15CE5D761F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A30446-0C19-3654-DCB4-8AB791A05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C7E7-F032-43ED-A0AA-D3C4580C8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67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112FDF-8C98-AC90-5E31-C61F09AA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5311-B9A5-4FFA-8E05-7E1FB28B10D4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D98458-122C-2A3F-0953-E56E81B5F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FC6-503F-4523-85B9-E0BF19C57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537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F22D0B-15E3-7D32-3D1A-22C6CEF4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1771-98A0-46DD-825A-B8F06150327A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739CEC-8671-C00A-E35F-B9B894B57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239D-C8B7-4CAC-B209-18410F6B2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28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ED12C3-9C86-2674-99E8-24313698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1B25-32D1-4A4D-B70B-7E46EDC85660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9DBE7-68EA-1635-A30D-F9B27DE1B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F3E1-6247-45BB-A9A8-CE7A71C3F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5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D667C-4C84-C874-6B0D-87182E20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41D6-92BB-44A4-9414-0C28DF0086D8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CB205-6650-E435-9C7E-43168A03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70325-4A24-B3C8-14B2-B3FECA08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3123-21D5-4D9B-91F3-E99E355C3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66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F6A2295-2653-9A9A-05A3-0152C65B13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A81747E-B260-3FE9-0FF7-2A8E41C6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1/28/2025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1/28/2025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1/28/2025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1/28/2025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03BCF8EB-C9C5-CFFE-A01F-02A6D0A76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3CFC32F-6DB3-35FF-F9C4-E49AAE023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59D96DC-BEB2-36E1-3FC9-2A3FFD7C3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3438-8D6B-529D-DFED-40C73647A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32A0C-1A98-4F0D-BFBD-6E7DBB519128}" type="datetimeFigureOut">
              <a:rPr lang="en-US"/>
              <a:pPr>
                <a:defRPr/>
              </a:pPr>
              <a:t>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82CBE-0BAD-D916-C56E-970671D07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D3DE79C7-0D25-437E-918A-ACCC95C45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31,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704158B-7AE0-1F7F-1903-0642B4B5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December 31,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7CA3E6ED-75B8-4A89-473E-9F39656A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58DF007-7FBF-8840-F475-DAB92BE4D232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54CFE5D6-5D3D-6667-CAB1-CE510FE3351E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54CFE5D6-5D3D-6667-CAB1-CE510FE335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7D294072-6348-FE70-7D74-409AF83C4C37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7D294072-6348-FE70-7D74-409AF83C4C3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B948A4-747B-41BC-2440-F2194A4200B2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AD87D41-5D22-0E28-E709-93CC3F15F1B5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98C542D-1069-0587-4B63-4978FE053606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$1,522.3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4.569%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95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D225BC-5144-05F3-F73B-6B9DCE2C7F8A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72.48%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$1,13.4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12.82%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$195.1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14.70%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$223.8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514EE70F-0E0E-646D-4882-067E7C070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1EE75C3B-D5C4-03E3-18B4-DCA08B122C4C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1EE75C3B-D5C4-03E3-18B4-DCA08B122C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889771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December 31,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$61,692,802,020.27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216286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December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719466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December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052914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07191827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December 31,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15081384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563767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37108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68797983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{8593A0B5-F9DE-4207-8F78-845F5AF22997}</Item>
  <Item xmlns="" name="ShapesMap_Charts">{"{8593A0B5-F9DE-4207-8F78-845F5AF22997}":{"256":{},"260":{},"263":{},"264":{},"267":{},"395":{},"397":{},"398":{},"399":{},"400":{},"401":{}}}</Item>
</BBSettings>
</file>

<file path=customXml/itemProps1.xml><?xml version="1.0" encoding="utf-8"?>
<ds:datastoreItem xmlns:ds="http://schemas.openxmlformats.org/officeDocument/2006/customXml" ds:itemID="{F20EFCCE-BBA3-4BCD-9EBD-DBE31F386854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12064</TotalTime>
  <Words>252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3_Office Theme</vt:lpstr>
      <vt:lpstr>Chart</vt:lpstr>
      <vt:lpstr>Florida State Treasury Investments</vt:lpstr>
      <vt:lpstr>Treasury Investment Portfolio</vt:lpstr>
      <vt:lpstr>Portfolio Allocation as of  December 31, 2024</vt:lpstr>
      <vt:lpstr>Treasury Participants  as of December 31, 2024</vt:lpstr>
      <vt:lpstr>Net Earnings Rate  (past 12 months) </vt:lpstr>
      <vt:lpstr>Annualized Net Earnings Rate  as of December 31,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December 31,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622</cp:revision>
  <cp:lastPrinted>2021-11-17T21:34:04Z</cp:lastPrinted>
  <dcterms:created xsi:type="dcterms:W3CDTF">2017-12-18T19:50:46Z</dcterms:created>
  <dcterms:modified xsi:type="dcterms:W3CDTF">2025-01-28T15:32:28Z</dcterms:modified>
</cp:coreProperties>
</file>